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72" r:id="rId3"/>
    <p:sldId id="266" r:id="rId4"/>
    <p:sldId id="267" r:id="rId5"/>
    <p:sldId id="268" r:id="rId6"/>
    <p:sldId id="269" r:id="rId7"/>
    <p:sldId id="270" r:id="rId8"/>
    <p:sldId id="271" r:id="rId9"/>
    <p:sldId id="273" r:id="rId10"/>
    <p:sldId id="274" r:id="rId11"/>
    <p:sldId id="275" r:id="rId12"/>
    <p:sldId id="276" r:id="rId13"/>
    <p:sldId id="27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A2C"/>
    <a:srgbClr val="87A7D0"/>
    <a:srgbClr val="4E8F00"/>
    <a:srgbClr val="8CC2B7"/>
    <a:srgbClr val="DFD693"/>
    <a:srgbClr val="E76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390"/>
    <p:restoredTop sz="96868"/>
  </p:normalViewPr>
  <p:slideViewPr>
    <p:cSldViewPr snapToGrid="0" snapToObjects="1">
      <p:cViewPr>
        <p:scale>
          <a:sx n="140" d="100"/>
          <a:sy n="140" d="100"/>
        </p:scale>
        <p:origin x="-12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A3D5-AAB7-F94A-BB43-10D136F03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D84F8-38FD-E944-B8FA-E6BF44D4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7198-AA13-674B-AD3D-5DCB005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8553-F865-9A4D-94D3-51C1EFEE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A5F7-E850-1249-98C9-147D0616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1A72-2614-B644-9715-3651F659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1F53C-760A-4C4E-AD70-2D30718CE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762A-EBEE-8140-8AB3-A1D9037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F24D9-CDFD-0340-B145-1CF89E1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74E6-BAD7-4448-B051-991FB5A1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35345-4BB3-1C40-B912-865C421EE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AD3D9-951E-744B-A9E3-7EBE34AE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7E00-3B2C-5348-BB8A-417E7709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83D38-F6FA-FE48-93E3-7A1E8279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55B7F-FD3E-5D49-A746-BE4A0648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75EF-CE9B-E942-8C02-9AC88CA2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4BE6-BA3E-6E45-A6B1-0263948B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B582-3593-CE41-A08B-55A220D3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D6072-6778-224A-88E8-0C8B00B8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0C3E-49D9-E64B-A264-A2B3A14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53A3-6E97-AD4A-A31F-A6C2DFDA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34A3A-0236-384A-88A0-EEFF630F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2E18-9AC0-474D-9904-C0ADD9ED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AD1D-0CEC-FF43-B32D-10FBCB5A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90299-E12E-9C45-A43B-CA8DB481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1E47-EBC5-A34C-9252-3384A504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0045-2A49-8A4C-B60E-7085FCC69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E0D8B-FCF4-1843-8977-7B62AC09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457BA-95BD-F142-954A-D5333B0C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0C75D-9410-384E-89E7-15BDD6A3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45B14-4389-3742-9F8B-E2142EF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2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3A1C-6B2E-8442-A8A2-53042960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7F496-F834-9744-9EA7-4BECC8E0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2C12-72B9-6545-83C6-6329EA3E1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08641-7E6B-CA43-BA52-DC55126DE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DC2E4-FAE3-574F-8135-8E5EAAD81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1FBD2-E945-4B4B-93BD-DAF63025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F5D8-1165-BD41-AF78-3B23381A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BA322-37F9-8848-9F75-7B29171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14D-A5F6-4044-A4E3-479C0407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0FA33-62BB-B04F-A213-06850543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7FE41-0F31-F04A-8B55-D12C4DFE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95AA9-5EDD-A549-BD51-77A623D9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6077-3B6B-FF44-A011-D595EA42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231FD-71C9-9444-B462-4B4ED75B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11B8-C737-2C46-8F23-125F5BB7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EADD-8807-FE40-9E96-35D1C9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9823C-DC0C-124A-B457-806149FA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78868-BED9-724E-81C6-8F62C16D9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5353-79FF-094C-9B40-5D87EF42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6A504-E377-EB45-AB6E-79154B7E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9DB7-5EC9-8F45-BEDA-6D5C2D76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3DA3-C18D-8D4C-AD61-5135321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0BE55-D735-9F47-ADB8-FB8039D2A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E29ED-BA8A-AD4B-A67F-5E042B23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F2B69-5D4B-FE46-AE31-1C2599A9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5D6B-4101-A747-B2B8-A4CFA394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5917-C8DE-B643-906E-40B509E4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BCC5E-89B3-A447-8F28-E0884DDC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5A1B6-2425-EF4C-A7D4-F3A00551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1E13-1BC8-D040-B074-291412BB0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A5E3-A0B5-364A-8A2B-27A1A1FF5907}" type="datetimeFigureOut"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15733-C001-6D43-A716-0372DF1A0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3F62-5BF4-7341-92FA-3AA4069D5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21CD949F-A9A3-8043-87DD-8B476E974B91}"/>
              </a:ext>
            </a:extLst>
          </p:cNvPr>
          <p:cNvSpPr/>
          <p:nvPr/>
        </p:nvSpPr>
        <p:spPr>
          <a:xfrm rot="2592515">
            <a:off x="3823714" y="713212"/>
            <a:ext cx="2631540" cy="3433516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4E55ACD-7693-8A4C-B47C-B906AFCB487F}"/>
              </a:ext>
            </a:extLst>
          </p:cNvPr>
          <p:cNvSpPr/>
          <p:nvPr/>
        </p:nvSpPr>
        <p:spPr>
          <a:xfrm rot="2592515">
            <a:off x="4024509" y="876754"/>
            <a:ext cx="2229953" cy="3096259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8614BAC-54A7-D845-B105-B1A3D40FA150}"/>
              </a:ext>
            </a:extLst>
          </p:cNvPr>
          <p:cNvSpPr/>
          <p:nvPr/>
        </p:nvSpPr>
        <p:spPr>
          <a:xfrm rot="2592515">
            <a:off x="4318835" y="1084174"/>
            <a:ext cx="1641295" cy="2681419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AD13616-1F77-EF43-9524-30CE9A664017}"/>
              </a:ext>
            </a:extLst>
          </p:cNvPr>
          <p:cNvSpPr/>
          <p:nvPr/>
        </p:nvSpPr>
        <p:spPr>
          <a:xfrm rot="2592515">
            <a:off x="4556921" y="1318754"/>
            <a:ext cx="1165122" cy="2212258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6AEC296-761E-A94C-815E-3E2DE524618F}"/>
              </a:ext>
            </a:extLst>
          </p:cNvPr>
          <p:cNvSpPr/>
          <p:nvPr/>
        </p:nvSpPr>
        <p:spPr>
          <a:xfrm rot="2592515">
            <a:off x="4777253" y="1643371"/>
            <a:ext cx="724457" cy="1563024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992C4D0-FCFA-F846-83FF-A086C23FA18E}"/>
              </a:ext>
            </a:extLst>
          </p:cNvPr>
          <p:cNvSpPr/>
          <p:nvPr/>
        </p:nvSpPr>
        <p:spPr>
          <a:xfrm rot="2592515">
            <a:off x="4967703" y="1893718"/>
            <a:ext cx="368783" cy="1000133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9536A7C-7B82-FA4A-9A26-3305BCC6BE26}"/>
              </a:ext>
            </a:extLst>
          </p:cNvPr>
          <p:cNvSpPr/>
          <p:nvPr/>
        </p:nvSpPr>
        <p:spPr>
          <a:xfrm rot="2592515">
            <a:off x="5064515" y="2112774"/>
            <a:ext cx="175161" cy="562018"/>
          </a:xfrm>
          <a:prstGeom prst="ellipse">
            <a:avLst/>
          </a:prstGeom>
          <a:solidFill>
            <a:srgbClr val="87A7D0">
              <a:alpha val="2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F796C55-2ABB-C840-9271-E29D8817CA28}"/>
              </a:ext>
            </a:extLst>
          </p:cNvPr>
          <p:cNvCxnSpPr>
            <a:cxnSpLocks/>
          </p:cNvCxnSpPr>
          <p:nvPr/>
        </p:nvCxnSpPr>
        <p:spPr>
          <a:xfrm flipV="1">
            <a:off x="3005074" y="533128"/>
            <a:ext cx="0" cy="36943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DA0F243-0D95-F548-BBB8-794F4D1DD63A}"/>
              </a:ext>
            </a:extLst>
          </p:cNvPr>
          <p:cNvCxnSpPr>
            <a:cxnSpLocks/>
          </p:cNvCxnSpPr>
          <p:nvPr/>
        </p:nvCxnSpPr>
        <p:spPr>
          <a:xfrm>
            <a:off x="3005074" y="4227496"/>
            <a:ext cx="44107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AE88881-C402-F149-BFE1-A08E25AF380C}"/>
              </a:ext>
            </a:extLst>
          </p:cNvPr>
          <p:cNvSpPr/>
          <p:nvPr/>
        </p:nvSpPr>
        <p:spPr>
          <a:xfrm>
            <a:off x="3005072" y="531768"/>
            <a:ext cx="4410769" cy="3694368"/>
          </a:xfrm>
          <a:prstGeom prst="rect">
            <a:avLst/>
          </a:prstGeom>
          <a:solidFill>
            <a:srgbClr val="87A7D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FD11C95-85BD-E149-ACE8-10DD39CCD4CB}"/>
              </a:ext>
            </a:extLst>
          </p:cNvPr>
          <p:cNvCxnSpPr>
            <a:cxnSpLocks/>
          </p:cNvCxnSpPr>
          <p:nvPr/>
        </p:nvCxnSpPr>
        <p:spPr>
          <a:xfrm flipH="1">
            <a:off x="5849407" y="1903058"/>
            <a:ext cx="374867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5F4B6B7-76E7-AA49-9B7B-E1FDA2816F3F}"/>
              </a:ext>
            </a:extLst>
          </p:cNvPr>
          <p:cNvCxnSpPr>
            <a:cxnSpLocks/>
          </p:cNvCxnSpPr>
          <p:nvPr/>
        </p:nvCxnSpPr>
        <p:spPr>
          <a:xfrm>
            <a:off x="4490674" y="1507284"/>
            <a:ext cx="264206" cy="2957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54D9633-61B2-3343-90AA-C2B3B36A37D0}"/>
              </a:ext>
            </a:extLst>
          </p:cNvPr>
          <p:cNvCxnSpPr>
            <a:cxnSpLocks/>
          </p:cNvCxnSpPr>
          <p:nvPr/>
        </p:nvCxnSpPr>
        <p:spPr>
          <a:xfrm flipV="1">
            <a:off x="3996325" y="3318872"/>
            <a:ext cx="369299" cy="41106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5E83D72-3DA8-0F43-9FBB-6C251BF7ED44}"/>
              </a:ext>
            </a:extLst>
          </p:cNvPr>
          <p:cNvSpPr txBox="1"/>
          <p:nvPr/>
        </p:nvSpPr>
        <p:spPr>
          <a:xfrm>
            <a:off x="4939222" y="4297928"/>
            <a:ext cx="68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4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 i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556DB12-B786-9145-BE3C-0DBF45B6B5AC}"/>
              </a:ext>
            </a:extLst>
          </p:cNvPr>
          <p:cNvSpPr txBox="1"/>
          <p:nvPr/>
        </p:nvSpPr>
        <p:spPr>
          <a:xfrm>
            <a:off x="2277405" y="2129002"/>
            <a:ext cx="68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4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400" i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E47BCB3-9B54-9F4C-9601-ABA0075314EA}"/>
              </a:ext>
            </a:extLst>
          </p:cNvPr>
          <p:cNvSpPr txBox="1"/>
          <p:nvPr/>
        </p:nvSpPr>
        <p:spPr>
          <a:xfrm>
            <a:off x="3609610" y="94754"/>
            <a:ext cx="334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Level sets of L(</a:t>
            </a:r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341EF3-B492-E846-94C5-42FDE32665B8}"/>
              </a:ext>
            </a:extLst>
          </p:cNvPr>
          <p:cNvSpPr txBox="1"/>
          <p:nvPr/>
        </p:nvSpPr>
        <p:spPr>
          <a:xfrm>
            <a:off x="6072605" y="-218468"/>
            <a:ext cx="303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͢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24A8603-78F7-774F-85B8-39FE1A5D9E16}"/>
              </a:ext>
            </a:extLst>
          </p:cNvPr>
          <p:cNvSpPr txBox="1"/>
          <p:nvPr/>
        </p:nvSpPr>
        <p:spPr>
          <a:xfrm>
            <a:off x="5908615" y="1507283"/>
            <a:ext cx="1324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-∇L(</a:t>
            </a:r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β)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CA74E95-D73C-704D-957F-CCAA42529190}"/>
              </a:ext>
            </a:extLst>
          </p:cNvPr>
          <p:cNvSpPr txBox="1"/>
          <p:nvPr/>
        </p:nvSpPr>
        <p:spPr>
          <a:xfrm>
            <a:off x="3813777" y="3569535"/>
            <a:ext cx="1324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-∇L(</a:t>
            </a:r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β)c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F7F6E7-5130-994F-8B81-8019DF01F1E0}"/>
              </a:ext>
            </a:extLst>
          </p:cNvPr>
          <p:cNvSpPr txBox="1"/>
          <p:nvPr/>
        </p:nvSpPr>
        <p:spPr>
          <a:xfrm>
            <a:off x="3321848" y="1245691"/>
            <a:ext cx="1324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-∇L(</a:t>
            </a:r>
            <a:r>
              <a:rPr lang="en-US" sz="2400" i="1">
                <a:latin typeface="Fira Sans" panose="020B0503050000020004" pitchFamily="34" charset="0"/>
                <a:ea typeface="Fira Sans" panose="020B0503050000020004" pitchFamily="34" charset="0"/>
              </a:rPr>
              <a:t>β)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511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1F66CE-45A9-3A42-A2F4-481B69480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841500"/>
            <a:ext cx="5080000" cy="317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FAF756-A3FE-764B-A145-80826DAD323F}"/>
              </a:ext>
            </a:extLst>
          </p:cNvPr>
          <p:cNvSpPr txBox="1"/>
          <p:nvPr/>
        </p:nvSpPr>
        <p:spPr>
          <a:xfrm>
            <a:off x="6793178" y="2967335"/>
            <a:ext cx="368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syringe/needle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AFBFC-3AD2-5841-B347-28E215FB0415}"/>
              </a:ext>
            </a:extLst>
          </p:cNvPr>
          <p:cNvSpPr txBox="1"/>
          <p:nvPr/>
        </p:nvSpPr>
        <p:spPr>
          <a:xfrm>
            <a:off x="4613146" y="5016500"/>
            <a:ext cx="2965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cross section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FF66A-5805-6A42-A2F5-8B20517FD8FF}"/>
              </a:ext>
            </a:extLst>
          </p:cNvPr>
          <p:cNvSpPr txBox="1"/>
          <p:nvPr/>
        </p:nvSpPr>
        <p:spPr>
          <a:xfrm>
            <a:off x="6471398" y="1711920"/>
            <a:ext cx="2057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breast lump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088CC9-BA2B-0647-9312-E0B0877927BE}"/>
              </a:ext>
            </a:extLst>
          </p:cNvPr>
          <p:cNvCxnSpPr>
            <a:cxnSpLocks/>
          </p:cNvCxnSpPr>
          <p:nvPr/>
        </p:nvCxnSpPr>
        <p:spPr>
          <a:xfrm flipH="1">
            <a:off x="6655633" y="2173585"/>
            <a:ext cx="659568" cy="929379"/>
          </a:xfrm>
          <a:prstGeom prst="straightConnector1">
            <a:avLst/>
          </a:prstGeom>
          <a:ln w="41275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105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7347D8-8249-8649-9B3B-4CBB96AEA37B}"/>
              </a:ext>
            </a:extLst>
          </p:cNvPr>
          <p:cNvCxnSpPr>
            <a:cxnSpLocks/>
          </p:cNvCxnSpPr>
          <p:nvPr/>
        </p:nvCxnSpPr>
        <p:spPr>
          <a:xfrm flipV="1">
            <a:off x="970690" y="2389579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9951F6-CDE7-D049-8233-0848C7E5FAAC}"/>
              </a:ext>
            </a:extLst>
          </p:cNvPr>
          <p:cNvCxnSpPr>
            <a:cxnSpLocks/>
          </p:cNvCxnSpPr>
          <p:nvPr/>
        </p:nvCxnSpPr>
        <p:spPr>
          <a:xfrm>
            <a:off x="970690" y="417458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D8D0F03-E12C-6A46-B494-783C2AE9CC17}"/>
              </a:ext>
            </a:extLst>
          </p:cNvPr>
          <p:cNvSpPr/>
          <p:nvPr/>
        </p:nvSpPr>
        <p:spPr>
          <a:xfrm>
            <a:off x="1199213" y="359764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66EB30-8B0A-EB40-9438-1F9C4F8B84EB}"/>
              </a:ext>
            </a:extLst>
          </p:cNvPr>
          <p:cNvSpPr/>
          <p:nvPr/>
        </p:nvSpPr>
        <p:spPr>
          <a:xfrm>
            <a:off x="1382093" y="38861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DF4807-A6A0-4E4E-A4C2-B7060DF74190}"/>
              </a:ext>
            </a:extLst>
          </p:cNvPr>
          <p:cNvSpPr/>
          <p:nvPr/>
        </p:nvSpPr>
        <p:spPr>
          <a:xfrm>
            <a:off x="1564973" y="36349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91B035-E885-CD42-BD35-370001A0218C}"/>
              </a:ext>
            </a:extLst>
          </p:cNvPr>
          <p:cNvSpPr/>
          <p:nvPr/>
        </p:nvSpPr>
        <p:spPr>
          <a:xfrm>
            <a:off x="1717373" y="37873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ABFED0-5A7E-BE4E-8C35-11F690E491EE}"/>
              </a:ext>
            </a:extLst>
          </p:cNvPr>
          <p:cNvSpPr/>
          <p:nvPr/>
        </p:nvSpPr>
        <p:spPr>
          <a:xfrm>
            <a:off x="1290653" y="265209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513F6C-C738-F243-891D-3A8E1FBB6C9E}"/>
              </a:ext>
            </a:extLst>
          </p:cNvPr>
          <p:cNvSpPr/>
          <p:nvPr/>
        </p:nvSpPr>
        <p:spPr>
          <a:xfrm>
            <a:off x="1676900" y="271195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AA76E-3CCE-034F-8C21-C3E9CD22BDB2}"/>
              </a:ext>
            </a:extLst>
          </p:cNvPr>
          <p:cNvSpPr/>
          <p:nvPr/>
        </p:nvSpPr>
        <p:spPr>
          <a:xfrm>
            <a:off x="1382093" y="294056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156095-7C8C-8C41-B852-A1E47046DA68}"/>
              </a:ext>
            </a:extLst>
          </p:cNvPr>
          <p:cNvSpPr/>
          <p:nvPr/>
        </p:nvSpPr>
        <p:spPr>
          <a:xfrm>
            <a:off x="1556979" y="244461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9B50F6-B438-AF42-BE76-CBBA541A7C3E}"/>
              </a:ext>
            </a:extLst>
          </p:cNvPr>
          <p:cNvSpPr/>
          <p:nvPr/>
        </p:nvSpPr>
        <p:spPr>
          <a:xfrm>
            <a:off x="2198894" y="262749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56909A-0368-0549-B506-F971F13346FB}"/>
              </a:ext>
            </a:extLst>
          </p:cNvPr>
          <p:cNvSpPr/>
          <p:nvPr/>
        </p:nvSpPr>
        <p:spPr>
          <a:xfrm>
            <a:off x="2725211" y="312517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B94147-0BC4-DC4F-9F01-AFB179C2A389}"/>
              </a:ext>
            </a:extLst>
          </p:cNvPr>
          <p:cNvSpPr/>
          <p:nvPr/>
        </p:nvSpPr>
        <p:spPr>
          <a:xfrm>
            <a:off x="2381774" y="307570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52FB88-11F0-0D4B-A900-D30C51EA6ED8}"/>
              </a:ext>
            </a:extLst>
          </p:cNvPr>
          <p:cNvSpPr/>
          <p:nvPr/>
        </p:nvSpPr>
        <p:spPr>
          <a:xfrm>
            <a:off x="2528677" y="345205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ABB203-8080-F840-BF8C-6CFE07FAC4B5}"/>
              </a:ext>
            </a:extLst>
          </p:cNvPr>
          <p:cNvSpPr/>
          <p:nvPr/>
        </p:nvSpPr>
        <p:spPr>
          <a:xfrm>
            <a:off x="3214399" y="350620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C8E6C5-B678-E645-8C9D-0C00008810BC}"/>
              </a:ext>
            </a:extLst>
          </p:cNvPr>
          <p:cNvSpPr/>
          <p:nvPr/>
        </p:nvSpPr>
        <p:spPr>
          <a:xfrm>
            <a:off x="2908091" y="370323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754E95-6C6A-4D41-981F-DDCA7F7B8F9A}"/>
              </a:ext>
            </a:extLst>
          </p:cNvPr>
          <p:cNvSpPr/>
          <p:nvPr/>
        </p:nvSpPr>
        <p:spPr>
          <a:xfrm>
            <a:off x="3305839" y="389892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4B67C5-880E-D444-930D-F04081C275D4}"/>
              </a:ext>
            </a:extLst>
          </p:cNvPr>
          <p:cNvCxnSpPr>
            <a:cxnSpLocks/>
          </p:cNvCxnSpPr>
          <p:nvPr/>
        </p:nvCxnSpPr>
        <p:spPr>
          <a:xfrm flipV="1">
            <a:off x="6087163" y="-53011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83C083-2947-3D4B-B094-C1DEFF013FE1}"/>
              </a:ext>
            </a:extLst>
          </p:cNvPr>
          <p:cNvCxnSpPr>
            <a:cxnSpLocks/>
          </p:cNvCxnSpPr>
          <p:nvPr/>
        </p:nvCxnSpPr>
        <p:spPr>
          <a:xfrm>
            <a:off x="6087163" y="173199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6889461-A9C4-3643-B683-1EB5D277C8C4}"/>
              </a:ext>
            </a:extLst>
          </p:cNvPr>
          <p:cNvSpPr/>
          <p:nvPr/>
        </p:nvSpPr>
        <p:spPr>
          <a:xfrm>
            <a:off x="6315686" y="115505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D2DB01-BBEA-7D4F-BFC0-AEFC00878173}"/>
              </a:ext>
            </a:extLst>
          </p:cNvPr>
          <p:cNvSpPr/>
          <p:nvPr/>
        </p:nvSpPr>
        <p:spPr>
          <a:xfrm>
            <a:off x="6498566" y="144352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384566-095D-434D-AD5B-0DA625BE7D86}"/>
              </a:ext>
            </a:extLst>
          </p:cNvPr>
          <p:cNvSpPr/>
          <p:nvPr/>
        </p:nvSpPr>
        <p:spPr>
          <a:xfrm>
            <a:off x="6681446" y="119234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7111E07-E270-D746-AC60-B989AA290B9D}"/>
              </a:ext>
            </a:extLst>
          </p:cNvPr>
          <p:cNvSpPr/>
          <p:nvPr/>
        </p:nvSpPr>
        <p:spPr>
          <a:xfrm>
            <a:off x="6833846" y="134474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FB59A21-526A-0144-AA72-EE7F43FEC8D2}"/>
              </a:ext>
            </a:extLst>
          </p:cNvPr>
          <p:cNvSpPr/>
          <p:nvPr/>
        </p:nvSpPr>
        <p:spPr>
          <a:xfrm>
            <a:off x="6407126" y="20950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973D6A0-5315-7840-B1C1-C6C971E817D2}"/>
              </a:ext>
            </a:extLst>
          </p:cNvPr>
          <p:cNvSpPr/>
          <p:nvPr/>
        </p:nvSpPr>
        <p:spPr>
          <a:xfrm>
            <a:off x="6793373" y="2693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28B9522-A2EF-E14B-B6AD-F56844E183C3}"/>
              </a:ext>
            </a:extLst>
          </p:cNvPr>
          <p:cNvSpPr/>
          <p:nvPr/>
        </p:nvSpPr>
        <p:spPr>
          <a:xfrm>
            <a:off x="6498566" y="4979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03E74B3-2BE9-BB47-92FD-7D0FD01B7508}"/>
              </a:ext>
            </a:extLst>
          </p:cNvPr>
          <p:cNvSpPr/>
          <p:nvPr/>
        </p:nvSpPr>
        <p:spPr>
          <a:xfrm>
            <a:off x="6673452" y="202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C2501D-8C8E-3A4E-AD2D-210369EFFD99}"/>
              </a:ext>
            </a:extLst>
          </p:cNvPr>
          <p:cNvSpPr/>
          <p:nvPr/>
        </p:nvSpPr>
        <p:spPr>
          <a:xfrm>
            <a:off x="7315367" y="18490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66BE1E-F9C7-0548-8A45-FC8973D64269}"/>
              </a:ext>
            </a:extLst>
          </p:cNvPr>
          <p:cNvSpPr/>
          <p:nvPr/>
        </p:nvSpPr>
        <p:spPr>
          <a:xfrm>
            <a:off x="7841684" y="68258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029DEFF-52C7-2244-9C61-FFA81B74E1AA}"/>
              </a:ext>
            </a:extLst>
          </p:cNvPr>
          <p:cNvSpPr/>
          <p:nvPr/>
        </p:nvSpPr>
        <p:spPr>
          <a:xfrm>
            <a:off x="7498247" y="633117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A144A5D-E216-9143-BA71-3887BE5B8E00}"/>
              </a:ext>
            </a:extLst>
          </p:cNvPr>
          <p:cNvSpPr/>
          <p:nvPr/>
        </p:nvSpPr>
        <p:spPr>
          <a:xfrm>
            <a:off x="7645150" y="100946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31844BF-6258-4A48-8277-3E1E2E6A1BA4}"/>
              </a:ext>
            </a:extLst>
          </p:cNvPr>
          <p:cNvSpPr/>
          <p:nvPr/>
        </p:nvSpPr>
        <p:spPr>
          <a:xfrm>
            <a:off x="8330872" y="106361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906034-B224-7F49-B365-7DF147BE8343}"/>
              </a:ext>
            </a:extLst>
          </p:cNvPr>
          <p:cNvSpPr/>
          <p:nvPr/>
        </p:nvSpPr>
        <p:spPr>
          <a:xfrm>
            <a:off x="8024564" y="126064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F296DA-2E3C-AE44-BF4E-3AF9B09884F4}"/>
              </a:ext>
            </a:extLst>
          </p:cNvPr>
          <p:cNvSpPr/>
          <p:nvPr/>
        </p:nvSpPr>
        <p:spPr>
          <a:xfrm>
            <a:off x="8422312" y="145633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B5B20A-F0EB-0143-BDFB-AB04501EE90E}"/>
              </a:ext>
            </a:extLst>
          </p:cNvPr>
          <p:cNvCxnSpPr>
            <a:cxnSpLocks/>
          </p:cNvCxnSpPr>
          <p:nvPr/>
        </p:nvCxnSpPr>
        <p:spPr>
          <a:xfrm flipV="1">
            <a:off x="6070191" y="2478510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9CA35D6-6B15-1640-AB8F-DD70A46A0CB5}"/>
              </a:ext>
            </a:extLst>
          </p:cNvPr>
          <p:cNvCxnSpPr>
            <a:cxnSpLocks/>
          </p:cNvCxnSpPr>
          <p:nvPr/>
        </p:nvCxnSpPr>
        <p:spPr>
          <a:xfrm>
            <a:off x="6070191" y="4263514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FA1401C-58F8-7F4E-B0D0-C46E36798C32}"/>
              </a:ext>
            </a:extLst>
          </p:cNvPr>
          <p:cNvSpPr/>
          <p:nvPr/>
        </p:nvSpPr>
        <p:spPr>
          <a:xfrm>
            <a:off x="6298714" y="368657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00F6BCD-4484-4A4A-95B3-779763060A33}"/>
              </a:ext>
            </a:extLst>
          </p:cNvPr>
          <p:cNvSpPr/>
          <p:nvPr/>
        </p:nvSpPr>
        <p:spPr>
          <a:xfrm>
            <a:off x="6481594" y="397504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981BF6F-C797-2C47-9B0E-855131440443}"/>
              </a:ext>
            </a:extLst>
          </p:cNvPr>
          <p:cNvSpPr/>
          <p:nvPr/>
        </p:nvSpPr>
        <p:spPr>
          <a:xfrm>
            <a:off x="6664474" y="37238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C6B06C-00DC-6745-869E-1FDF9979798E}"/>
              </a:ext>
            </a:extLst>
          </p:cNvPr>
          <p:cNvSpPr/>
          <p:nvPr/>
        </p:nvSpPr>
        <p:spPr>
          <a:xfrm>
            <a:off x="6816874" y="3876266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E2DA121-A0B6-6942-8002-961D1A24F446}"/>
              </a:ext>
            </a:extLst>
          </p:cNvPr>
          <p:cNvSpPr/>
          <p:nvPr/>
        </p:nvSpPr>
        <p:spPr>
          <a:xfrm>
            <a:off x="6390154" y="274102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B565D1A-FEB7-8145-BA43-9AB6F2C5B4DA}"/>
              </a:ext>
            </a:extLst>
          </p:cNvPr>
          <p:cNvSpPr/>
          <p:nvPr/>
        </p:nvSpPr>
        <p:spPr>
          <a:xfrm>
            <a:off x="6776401" y="2800884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7BA1F46-FAAE-6745-820B-63A45CD60DFC}"/>
              </a:ext>
            </a:extLst>
          </p:cNvPr>
          <p:cNvSpPr/>
          <p:nvPr/>
        </p:nvSpPr>
        <p:spPr>
          <a:xfrm>
            <a:off x="6481594" y="302949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8063809-9DF4-E440-B31D-409906A02E8A}"/>
              </a:ext>
            </a:extLst>
          </p:cNvPr>
          <p:cNvSpPr/>
          <p:nvPr/>
        </p:nvSpPr>
        <p:spPr>
          <a:xfrm>
            <a:off x="6656480" y="253355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B8F1A3C-372D-BB4E-B40F-832C65E7B854}"/>
              </a:ext>
            </a:extLst>
          </p:cNvPr>
          <p:cNvSpPr/>
          <p:nvPr/>
        </p:nvSpPr>
        <p:spPr>
          <a:xfrm>
            <a:off x="7298395" y="271643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F64761B-ED31-1A41-AA6F-13FBC64F1FE0}"/>
              </a:ext>
            </a:extLst>
          </p:cNvPr>
          <p:cNvSpPr/>
          <p:nvPr/>
        </p:nvSpPr>
        <p:spPr>
          <a:xfrm>
            <a:off x="7824712" y="3214104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28BD57A-7656-B440-8141-68A26B295FA7}"/>
              </a:ext>
            </a:extLst>
          </p:cNvPr>
          <p:cNvSpPr/>
          <p:nvPr/>
        </p:nvSpPr>
        <p:spPr>
          <a:xfrm>
            <a:off x="7481275" y="316463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48D6718-8FB9-5B4D-920C-E636305C37BA}"/>
              </a:ext>
            </a:extLst>
          </p:cNvPr>
          <p:cNvSpPr/>
          <p:nvPr/>
        </p:nvSpPr>
        <p:spPr>
          <a:xfrm>
            <a:off x="7628178" y="354098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E2314DB-D699-3C4E-9116-652E0C4D129B}"/>
              </a:ext>
            </a:extLst>
          </p:cNvPr>
          <p:cNvSpPr/>
          <p:nvPr/>
        </p:nvSpPr>
        <p:spPr>
          <a:xfrm>
            <a:off x="8313900" y="359513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B22A06-10B4-CE4B-A32B-6BAC463A7D23}"/>
              </a:ext>
            </a:extLst>
          </p:cNvPr>
          <p:cNvSpPr/>
          <p:nvPr/>
        </p:nvSpPr>
        <p:spPr>
          <a:xfrm>
            <a:off x="8007592" y="379216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C1F0AFF-E192-5743-946E-2388025F2DE5}"/>
              </a:ext>
            </a:extLst>
          </p:cNvPr>
          <p:cNvSpPr/>
          <p:nvPr/>
        </p:nvSpPr>
        <p:spPr>
          <a:xfrm>
            <a:off x="8405340" y="398785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7054435-02D4-6649-B6A8-C3C3F70491EA}"/>
              </a:ext>
            </a:extLst>
          </p:cNvPr>
          <p:cNvCxnSpPr>
            <a:cxnSpLocks/>
          </p:cNvCxnSpPr>
          <p:nvPr/>
        </p:nvCxnSpPr>
        <p:spPr>
          <a:xfrm flipV="1">
            <a:off x="6096000" y="5072996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D86D6D-72B2-0146-8FDC-04F0BDDBE2FB}"/>
              </a:ext>
            </a:extLst>
          </p:cNvPr>
          <p:cNvCxnSpPr>
            <a:cxnSpLocks/>
          </p:cNvCxnSpPr>
          <p:nvPr/>
        </p:nvCxnSpPr>
        <p:spPr>
          <a:xfrm>
            <a:off x="6096000" y="6858000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717629FD-BB27-2847-907A-BF614B0FC6C3}"/>
              </a:ext>
            </a:extLst>
          </p:cNvPr>
          <p:cNvSpPr/>
          <p:nvPr/>
        </p:nvSpPr>
        <p:spPr>
          <a:xfrm>
            <a:off x="6324523" y="6281057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A3D00D-C906-584B-85BE-E53D9AE85CE7}"/>
              </a:ext>
            </a:extLst>
          </p:cNvPr>
          <p:cNvSpPr/>
          <p:nvPr/>
        </p:nvSpPr>
        <p:spPr>
          <a:xfrm>
            <a:off x="6507403" y="656952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282B849-C8D5-8D4E-BD3B-5C37171F65E6}"/>
              </a:ext>
            </a:extLst>
          </p:cNvPr>
          <p:cNvSpPr/>
          <p:nvPr/>
        </p:nvSpPr>
        <p:spPr>
          <a:xfrm>
            <a:off x="6690283" y="631835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4EA71FB-5B88-7541-B224-A6C5B28BFAAB}"/>
              </a:ext>
            </a:extLst>
          </p:cNvPr>
          <p:cNvSpPr/>
          <p:nvPr/>
        </p:nvSpPr>
        <p:spPr>
          <a:xfrm>
            <a:off x="6842683" y="6470752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9927F58-2C34-DD4D-8388-39E6897AF161}"/>
              </a:ext>
            </a:extLst>
          </p:cNvPr>
          <p:cNvSpPr/>
          <p:nvPr/>
        </p:nvSpPr>
        <p:spPr>
          <a:xfrm>
            <a:off x="6415963" y="533550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22D15B1-4745-314C-A14E-5154891784B8}"/>
              </a:ext>
            </a:extLst>
          </p:cNvPr>
          <p:cNvSpPr/>
          <p:nvPr/>
        </p:nvSpPr>
        <p:spPr>
          <a:xfrm>
            <a:off x="6802210" y="539537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5C6FA79-1C39-2C45-B645-52822A564385}"/>
              </a:ext>
            </a:extLst>
          </p:cNvPr>
          <p:cNvSpPr/>
          <p:nvPr/>
        </p:nvSpPr>
        <p:spPr>
          <a:xfrm>
            <a:off x="6507403" y="5623979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2F90600-1192-B64D-A470-5FED65C0464F}"/>
              </a:ext>
            </a:extLst>
          </p:cNvPr>
          <p:cNvSpPr/>
          <p:nvPr/>
        </p:nvSpPr>
        <p:spPr>
          <a:xfrm>
            <a:off x="6682289" y="512803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507C67E-971A-BC4B-BC82-20474E6E0C0D}"/>
              </a:ext>
            </a:extLst>
          </p:cNvPr>
          <p:cNvSpPr/>
          <p:nvPr/>
        </p:nvSpPr>
        <p:spPr>
          <a:xfrm>
            <a:off x="7324204" y="531091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80D9C04-51F6-584A-AA61-C5E8CF6D4E32}"/>
              </a:ext>
            </a:extLst>
          </p:cNvPr>
          <p:cNvSpPr/>
          <p:nvPr/>
        </p:nvSpPr>
        <p:spPr>
          <a:xfrm>
            <a:off x="7850521" y="580859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439DBD2-D829-6248-A3BD-0126CB8546A3}"/>
              </a:ext>
            </a:extLst>
          </p:cNvPr>
          <p:cNvSpPr/>
          <p:nvPr/>
        </p:nvSpPr>
        <p:spPr>
          <a:xfrm>
            <a:off x="7507084" y="5759124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68F5764-A352-9646-90A3-902A94929CF9}"/>
              </a:ext>
            </a:extLst>
          </p:cNvPr>
          <p:cNvSpPr/>
          <p:nvPr/>
        </p:nvSpPr>
        <p:spPr>
          <a:xfrm>
            <a:off x="7653987" y="613547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767CC8C-21A8-C74B-A32C-3B3E9CBF1103}"/>
              </a:ext>
            </a:extLst>
          </p:cNvPr>
          <p:cNvSpPr/>
          <p:nvPr/>
        </p:nvSpPr>
        <p:spPr>
          <a:xfrm>
            <a:off x="8339709" y="618961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8751C99-FF44-CA41-8760-6A9C83E7912C}"/>
              </a:ext>
            </a:extLst>
          </p:cNvPr>
          <p:cNvSpPr/>
          <p:nvPr/>
        </p:nvSpPr>
        <p:spPr>
          <a:xfrm>
            <a:off x="8033401" y="6386648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78C1CEC-3A49-E44B-8F0B-40E2E9B955BF}"/>
              </a:ext>
            </a:extLst>
          </p:cNvPr>
          <p:cNvSpPr/>
          <p:nvPr/>
        </p:nvSpPr>
        <p:spPr>
          <a:xfrm>
            <a:off x="8431149" y="6582339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5737714-3094-F64A-AF72-59FA10E3AA3F}"/>
              </a:ext>
            </a:extLst>
          </p:cNvPr>
          <p:cNvSpPr/>
          <p:nvPr/>
        </p:nvSpPr>
        <p:spPr>
          <a:xfrm>
            <a:off x="995011" y="5116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138AEC4-1332-A54F-920F-274196E365D1}"/>
              </a:ext>
            </a:extLst>
          </p:cNvPr>
          <p:cNvSpPr/>
          <p:nvPr/>
        </p:nvSpPr>
        <p:spPr>
          <a:xfrm>
            <a:off x="991599" y="88188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513999D-03D6-6948-A344-F2D783D891DD}"/>
              </a:ext>
            </a:extLst>
          </p:cNvPr>
          <p:cNvSpPr/>
          <p:nvPr/>
        </p:nvSpPr>
        <p:spPr>
          <a:xfrm>
            <a:off x="989100" y="127975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2ED2AB-724B-1842-8EE2-6A59C0254F80}"/>
              </a:ext>
            </a:extLst>
          </p:cNvPr>
          <p:cNvSpPr txBox="1"/>
          <p:nvPr/>
        </p:nvSpPr>
        <p:spPr>
          <a:xfrm>
            <a:off x="814638" y="380037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3E46B2-B8B0-134D-AE1E-74D6543D5B0D}"/>
              </a:ext>
            </a:extLst>
          </p:cNvPr>
          <p:cNvSpPr txBox="1"/>
          <p:nvPr/>
        </p:nvSpPr>
        <p:spPr>
          <a:xfrm>
            <a:off x="806644" y="756932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9FFD2DC-B7F6-EA4B-9D3C-C6D6E564770A}"/>
              </a:ext>
            </a:extLst>
          </p:cNvPr>
          <p:cNvSpPr txBox="1"/>
          <p:nvPr/>
        </p:nvSpPr>
        <p:spPr>
          <a:xfrm>
            <a:off x="807148" y="1182088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E38D6D5A-B292-9947-B57E-D62281CAFA1E}"/>
              </a:ext>
            </a:extLst>
          </p:cNvPr>
          <p:cNvSpPr/>
          <p:nvPr/>
        </p:nvSpPr>
        <p:spPr>
          <a:xfrm>
            <a:off x="3854645" y="334504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99D3295D-4C9A-774F-8028-6132BA481067}"/>
              </a:ext>
            </a:extLst>
          </p:cNvPr>
          <p:cNvSpPr/>
          <p:nvPr/>
        </p:nvSpPr>
        <p:spPr>
          <a:xfrm rot="1501126">
            <a:off x="3764831" y="467095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26749BF4-023D-CC40-96A6-108E58E3693A}"/>
              </a:ext>
            </a:extLst>
          </p:cNvPr>
          <p:cNvSpPr/>
          <p:nvPr/>
        </p:nvSpPr>
        <p:spPr>
          <a:xfrm rot="20085178">
            <a:off x="3690617" y="1957368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EEB656-164A-BC43-AA45-5607D7A99169}"/>
              </a:ext>
            </a:extLst>
          </p:cNvPr>
          <p:cNvSpPr txBox="1"/>
          <p:nvPr/>
        </p:nvSpPr>
        <p:spPr>
          <a:xfrm>
            <a:off x="865362" y="5291943"/>
            <a:ext cx="3370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q classifiers to learn</a:t>
            </a:r>
          </a:p>
        </p:txBody>
      </p:sp>
    </p:spTree>
    <p:extLst>
      <p:ext uri="{BB962C8B-B14F-4D97-AF65-F5344CB8AC3E}">
        <p14:creationId xmlns:p14="http://schemas.microsoft.com/office/powerpoint/2010/main" val="2318443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7347D8-8249-8649-9B3B-4CBB96AEA37B}"/>
              </a:ext>
            </a:extLst>
          </p:cNvPr>
          <p:cNvCxnSpPr>
            <a:cxnSpLocks/>
          </p:cNvCxnSpPr>
          <p:nvPr/>
        </p:nvCxnSpPr>
        <p:spPr>
          <a:xfrm flipV="1">
            <a:off x="970690" y="2389579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9951F6-CDE7-D049-8233-0848C7E5FAAC}"/>
              </a:ext>
            </a:extLst>
          </p:cNvPr>
          <p:cNvCxnSpPr>
            <a:cxnSpLocks/>
          </p:cNvCxnSpPr>
          <p:nvPr/>
        </p:nvCxnSpPr>
        <p:spPr>
          <a:xfrm>
            <a:off x="970690" y="417458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D8D0F03-E12C-6A46-B494-783C2AE9CC17}"/>
              </a:ext>
            </a:extLst>
          </p:cNvPr>
          <p:cNvSpPr/>
          <p:nvPr/>
        </p:nvSpPr>
        <p:spPr>
          <a:xfrm>
            <a:off x="1199213" y="359764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66EB30-8B0A-EB40-9438-1F9C4F8B84EB}"/>
              </a:ext>
            </a:extLst>
          </p:cNvPr>
          <p:cNvSpPr/>
          <p:nvPr/>
        </p:nvSpPr>
        <p:spPr>
          <a:xfrm>
            <a:off x="1382093" y="38861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DF4807-A6A0-4E4E-A4C2-B7060DF74190}"/>
              </a:ext>
            </a:extLst>
          </p:cNvPr>
          <p:cNvSpPr/>
          <p:nvPr/>
        </p:nvSpPr>
        <p:spPr>
          <a:xfrm>
            <a:off x="1564973" y="36349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791B035-E885-CD42-BD35-370001A0218C}"/>
              </a:ext>
            </a:extLst>
          </p:cNvPr>
          <p:cNvSpPr/>
          <p:nvPr/>
        </p:nvSpPr>
        <p:spPr>
          <a:xfrm>
            <a:off x="1717373" y="37873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ABFED0-5A7E-BE4E-8C35-11F690E491EE}"/>
              </a:ext>
            </a:extLst>
          </p:cNvPr>
          <p:cNvSpPr/>
          <p:nvPr/>
        </p:nvSpPr>
        <p:spPr>
          <a:xfrm>
            <a:off x="1290653" y="265209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513F6C-C738-F243-891D-3A8E1FBB6C9E}"/>
              </a:ext>
            </a:extLst>
          </p:cNvPr>
          <p:cNvSpPr/>
          <p:nvPr/>
        </p:nvSpPr>
        <p:spPr>
          <a:xfrm>
            <a:off x="1676900" y="271195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AA76E-3CCE-034F-8C21-C3E9CD22BDB2}"/>
              </a:ext>
            </a:extLst>
          </p:cNvPr>
          <p:cNvSpPr/>
          <p:nvPr/>
        </p:nvSpPr>
        <p:spPr>
          <a:xfrm>
            <a:off x="1382093" y="294056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156095-7C8C-8C41-B852-A1E47046DA68}"/>
              </a:ext>
            </a:extLst>
          </p:cNvPr>
          <p:cNvSpPr/>
          <p:nvPr/>
        </p:nvSpPr>
        <p:spPr>
          <a:xfrm>
            <a:off x="1556979" y="244461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9B50F6-B438-AF42-BE76-CBBA541A7C3E}"/>
              </a:ext>
            </a:extLst>
          </p:cNvPr>
          <p:cNvSpPr/>
          <p:nvPr/>
        </p:nvSpPr>
        <p:spPr>
          <a:xfrm>
            <a:off x="2198894" y="262749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56909A-0368-0549-B506-F971F13346FB}"/>
              </a:ext>
            </a:extLst>
          </p:cNvPr>
          <p:cNvSpPr/>
          <p:nvPr/>
        </p:nvSpPr>
        <p:spPr>
          <a:xfrm>
            <a:off x="2725211" y="312517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DB94147-0BC4-DC4F-9F01-AFB179C2A389}"/>
              </a:ext>
            </a:extLst>
          </p:cNvPr>
          <p:cNvSpPr/>
          <p:nvPr/>
        </p:nvSpPr>
        <p:spPr>
          <a:xfrm>
            <a:off x="2381774" y="307570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52FB88-11F0-0D4B-A900-D30C51EA6ED8}"/>
              </a:ext>
            </a:extLst>
          </p:cNvPr>
          <p:cNvSpPr/>
          <p:nvPr/>
        </p:nvSpPr>
        <p:spPr>
          <a:xfrm>
            <a:off x="2528677" y="345205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ABB203-8080-F840-BF8C-6CFE07FAC4B5}"/>
              </a:ext>
            </a:extLst>
          </p:cNvPr>
          <p:cNvSpPr/>
          <p:nvPr/>
        </p:nvSpPr>
        <p:spPr>
          <a:xfrm>
            <a:off x="3214399" y="350620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C8E6C5-B678-E645-8C9D-0C00008810BC}"/>
              </a:ext>
            </a:extLst>
          </p:cNvPr>
          <p:cNvSpPr/>
          <p:nvPr/>
        </p:nvSpPr>
        <p:spPr>
          <a:xfrm>
            <a:off x="2908091" y="370323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7754E95-6C6A-4D41-981F-DDCA7F7B8F9A}"/>
              </a:ext>
            </a:extLst>
          </p:cNvPr>
          <p:cNvSpPr/>
          <p:nvPr/>
        </p:nvSpPr>
        <p:spPr>
          <a:xfrm>
            <a:off x="3305839" y="389892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4B67C5-880E-D444-930D-F04081C275D4}"/>
              </a:ext>
            </a:extLst>
          </p:cNvPr>
          <p:cNvCxnSpPr>
            <a:cxnSpLocks/>
          </p:cNvCxnSpPr>
          <p:nvPr/>
        </p:nvCxnSpPr>
        <p:spPr>
          <a:xfrm flipV="1">
            <a:off x="6087163" y="-53011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83C083-2947-3D4B-B094-C1DEFF013FE1}"/>
              </a:ext>
            </a:extLst>
          </p:cNvPr>
          <p:cNvCxnSpPr>
            <a:cxnSpLocks/>
          </p:cNvCxnSpPr>
          <p:nvPr/>
        </p:nvCxnSpPr>
        <p:spPr>
          <a:xfrm>
            <a:off x="6087163" y="1731993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6889461-A9C4-3643-B683-1EB5D277C8C4}"/>
              </a:ext>
            </a:extLst>
          </p:cNvPr>
          <p:cNvSpPr/>
          <p:nvPr/>
        </p:nvSpPr>
        <p:spPr>
          <a:xfrm>
            <a:off x="6315686" y="115505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D2DB01-BBEA-7D4F-BFC0-AEFC00878173}"/>
              </a:ext>
            </a:extLst>
          </p:cNvPr>
          <p:cNvSpPr/>
          <p:nvPr/>
        </p:nvSpPr>
        <p:spPr>
          <a:xfrm>
            <a:off x="6498566" y="144352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384566-095D-434D-AD5B-0DA625BE7D86}"/>
              </a:ext>
            </a:extLst>
          </p:cNvPr>
          <p:cNvSpPr/>
          <p:nvPr/>
        </p:nvSpPr>
        <p:spPr>
          <a:xfrm>
            <a:off x="6681446" y="119234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7111E07-E270-D746-AC60-B989AA290B9D}"/>
              </a:ext>
            </a:extLst>
          </p:cNvPr>
          <p:cNvSpPr/>
          <p:nvPr/>
        </p:nvSpPr>
        <p:spPr>
          <a:xfrm>
            <a:off x="6833846" y="134474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FB59A21-526A-0144-AA72-EE7F43FEC8D2}"/>
              </a:ext>
            </a:extLst>
          </p:cNvPr>
          <p:cNvSpPr/>
          <p:nvPr/>
        </p:nvSpPr>
        <p:spPr>
          <a:xfrm>
            <a:off x="6407126" y="20950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973D6A0-5315-7840-B1C1-C6C971E817D2}"/>
              </a:ext>
            </a:extLst>
          </p:cNvPr>
          <p:cNvSpPr/>
          <p:nvPr/>
        </p:nvSpPr>
        <p:spPr>
          <a:xfrm>
            <a:off x="6793373" y="26936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28B9522-A2EF-E14B-B6AD-F56844E183C3}"/>
              </a:ext>
            </a:extLst>
          </p:cNvPr>
          <p:cNvSpPr/>
          <p:nvPr/>
        </p:nvSpPr>
        <p:spPr>
          <a:xfrm>
            <a:off x="6498566" y="4979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03E74B3-2BE9-BB47-92FD-7D0FD01B7508}"/>
              </a:ext>
            </a:extLst>
          </p:cNvPr>
          <p:cNvSpPr/>
          <p:nvPr/>
        </p:nvSpPr>
        <p:spPr>
          <a:xfrm>
            <a:off x="6673452" y="202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C2501D-8C8E-3A4E-AD2D-210369EFFD99}"/>
              </a:ext>
            </a:extLst>
          </p:cNvPr>
          <p:cNvSpPr/>
          <p:nvPr/>
        </p:nvSpPr>
        <p:spPr>
          <a:xfrm>
            <a:off x="7315367" y="18490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66BE1E-F9C7-0548-8A45-FC8973D64269}"/>
              </a:ext>
            </a:extLst>
          </p:cNvPr>
          <p:cNvSpPr/>
          <p:nvPr/>
        </p:nvSpPr>
        <p:spPr>
          <a:xfrm>
            <a:off x="7841684" y="682583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029DEFF-52C7-2244-9C61-FFA81B74E1AA}"/>
              </a:ext>
            </a:extLst>
          </p:cNvPr>
          <p:cNvSpPr/>
          <p:nvPr/>
        </p:nvSpPr>
        <p:spPr>
          <a:xfrm>
            <a:off x="7498247" y="633117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A144A5D-E216-9143-BA71-3887BE5B8E00}"/>
              </a:ext>
            </a:extLst>
          </p:cNvPr>
          <p:cNvSpPr/>
          <p:nvPr/>
        </p:nvSpPr>
        <p:spPr>
          <a:xfrm>
            <a:off x="7645150" y="1009465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31844BF-6258-4A48-8277-3E1E2E6A1BA4}"/>
              </a:ext>
            </a:extLst>
          </p:cNvPr>
          <p:cNvSpPr/>
          <p:nvPr/>
        </p:nvSpPr>
        <p:spPr>
          <a:xfrm>
            <a:off x="8330872" y="1063610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2906034-B224-7F49-B365-7DF147BE8343}"/>
              </a:ext>
            </a:extLst>
          </p:cNvPr>
          <p:cNvSpPr/>
          <p:nvPr/>
        </p:nvSpPr>
        <p:spPr>
          <a:xfrm>
            <a:off x="8024564" y="1260641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1F296DA-2E3C-AE44-BF4E-3AF9B09884F4}"/>
              </a:ext>
            </a:extLst>
          </p:cNvPr>
          <p:cNvSpPr/>
          <p:nvPr/>
        </p:nvSpPr>
        <p:spPr>
          <a:xfrm>
            <a:off x="8422312" y="1456332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B5B20A-F0EB-0143-BDFB-AB04501EE90E}"/>
              </a:ext>
            </a:extLst>
          </p:cNvPr>
          <p:cNvCxnSpPr>
            <a:cxnSpLocks/>
          </p:cNvCxnSpPr>
          <p:nvPr/>
        </p:nvCxnSpPr>
        <p:spPr>
          <a:xfrm flipV="1">
            <a:off x="6070191" y="2478510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9CA35D6-6B15-1640-AB8F-DD70A46A0CB5}"/>
              </a:ext>
            </a:extLst>
          </p:cNvPr>
          <p:cNvCxnSpPr>
            <a:cxnSpLocks/>
          </p:cNvCxnSpPr>
          <p:nvPr/>
        </p:nvCxnSpPr>
        <p:spPr>
          <a:xfrm>
            <a:off x="6070191" y="4263514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FA1401C-58F8-7F4E-B0D0-C46E36798C32}"/>
              </a:ext>
            </a:extLst>
          </p:cNvPr>
          <p:cNvSpPr/>
          <p:nvPr/>
        </p:nvSpPr>
        <p:spPr>
          <a:xfrm>
            <a:off x="6298714" y="3686571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00F6BCD-4484-4A4A-95B3-779763060A33}"/>
              </a:ext>
            </a:extLst>
          </p:cNvPr>
          <p:cNvSpPr/>
          <p:nvPr/>
        </p:nvSpPr>
        <p:spPr>
          <a:xfrm>
            <a:off x="6481594" y="3975042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981BF6F-C797-2C47-9B0E-855131440443}"/>
              </a:ext>
            </a:extLst>
          </p:cNvPr>
          <p:cNvSpPr/>
          <p:nvPr/>
        </p:nvSpPr>
        <p:spPr>
          <a:xfrm>
            <a:off x="6664474" y="372386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C6B06C-00DC-6745-869E-1FDF9979798E}"/>
              </a:ext>
            </a:extLst>
          </p:cNvPr>
          <p:cNvSpPr/>
          <p:nvPr/>
        </p:nvSpPr>
        <p:spPr>
          <a:xfrm>
            <a:off x="6816874" y="387626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E2DA121-A0B6-6942-8002-961D1A24F446}"/>
              </a:ext>
            </a:extLst>
          </p:cNvPr>
          <p:cNvSpPr/>
          <p:nvPr/>
        </p:nvSpPr>
        <p:spPr>
          <a:xfrm>
            <a:off x="6390154" y="274102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B565D1A-FEB7-8145-BA43-9AB6F2C5B4DA}"/>
              </a:ext>
            </a:extLst>
          </p:cNvPr>
          <p:cNvSpPr/>
          <p:nvPr/>
        </p:nvSpPr>
        <p:spPr>
          <a:xfrm>
            <a:off x="6776401" y="280088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7BA1F46-FAAE-6745-820B-63A45CD60DFC}"/>
              </a:ext>
            </a:extLst>
          </p:cNvPr>
          <p:cNvSpPr/>
          <p:nvPr/>
        </p:nvSpPr>
        <p:spPr>
          <a:xfrm>
            <a:off x="6481594" y="302949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8063809-9DF4-E440-B31D-409906A02E8A}"/>
              </a:ext>
            </a:extLst>
          </p:cNvPr>
          <p:cNvSpPr/>
          <p:nvPr/>
        </p:nvSpPr>
        <p:spPr>
          <a:xfrm>
            <a:off x="6656480" y="253355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B8F1A3C-372D-BB4E-B40F-832C65E7B854}"/>
              </a:ext>
            </a:extLst>
          </p:cNvPr>
          <p:cNvSpPr/>
          <p:nvPr/>
        </p:nvSpPr>
        <p:spPr>
          <a:xfrm>
            <a:off x="7298395" y="271643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F64761B-ED31-1A41-AA6F-13FBC64F1FE0}"/>
              </a:ext>
            </a:extLst>
          </p:cNvPr>
          <p:cNvSpPr/>
          <p:nvPr/>
        </p:nvSpPr>
        <p:spPr>
          <a:xfrm>
            <a:off x="7824712" y="3214104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28BD57A-7656-B440-8141-68A26B295FA7}"/>
              </a:ext>
            </a:extLst>
          </p:cNvPr>
          <p:cNvSpPr/>
          <p:nvPr/>
        </p:nvSpPr>
        <p:spPr>
          <a:xfrm>
            <a:off x="7481275" y="3164638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48D6718-8FB9-5B4D-920C-E636305C37BA}"/>
              </a:ext>
            </a:extLst>
          </p:cNvPr>
          <p:cNvSpPr/>
          <p:nvPr/>
        </p:nvSpPr>
        <p:spPr>
          <a:xfrm>
            <a:off x="7628178" y="3540986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E2314DB-D699-3C4E-9116-652E0C4D129B}"/>
              </a:ext>
            </a:extLst>
          </p:cNvPr>
          <p:cNvSpPr/>
          <p:nvPr/>
        </p:nvSpPr>
        <p:spPr>
          <a:xfrm>
            <a:off x="8313900" y="359513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B22A06-10B4-CE4B-A32B-6BAC463A7D23}"/>
              </a:ext>
            </a:extLst>
          </p:cNvPr>
          <p:cNvSpPr/>
          <p:nvPr/>
        </p:nvSpPr>
        <p:spPr>
          <a:xfrm>
            <a:off x="8007592" y="379216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C1F0AFF-E192-5743-946E-2388025F2DE5}"/>
              </a:ext>
            </a:extLst>
          </p:cNvPr>
          <p:cNvSpPr/>
          <p:nvPr/>
        </p:nvSpPr>
        <p:spPr>
          <a:xfrm>
            <a:off x="8405340" y="398785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7054435-02D4-6649-B6A8-C3C3F70491EA}"/>
              </a:ext>
            </a:extLst>
          </p:cNvPr>
          <p:cNvCxnSpPr>
            <a:cxnSpLocks/>
          </p:cNvCxnSpPr>
          <p:nvPr/>
        </p:nvCxnSpPr>
        <p:spPr>
          <a:xfrm flipV="1">
            <a:off x="6096000" y="5072996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D86D6D-72B2-0146-8FDC-04F0BDDBE2FB}"/>
              </a:ext>
            </a:extLst>
          </p:cNvPr>
          <p:cNvCxnSpPr>
            <a:cxnSpLocks/>
          </p:cNvCxnSpPr>
          <p:nvPr/>
        </p:nvCxnSpPr>
        <p:spPr>
          <a:xfrm>
            <a:off x="6096000" y="6858000"/>
            <a:ext cx="2626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717629FD-BB27-2847-907A-BF614B0FC6C3}"/>
              </a:ext>
            </a:extLst>
          </p:cNvPr>
          <p:cNvSpPr/>
          <p:nvPr/>
        </p:nvSpPr>
        <p:spPr>
          <a:xfrm>
            <a:off x="6324523" y="628105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FA3D00D-C906-584B-85BE-E53D9AE85CE7}"/>
              </a:ext>
            </a:extLst>
          </p:cNvPr>
          <p:cNvSpPr/>
          <p:nvPr/>
        </p:nvSpPr>
        <p:spPr>
          <a:xfrm>
            <a:off x="6507403" y="6569528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282B849-C8D5-8D4E-BD3B-5C37171F65E6}"/>
              </a:ext>
            </a:extLst>
          </p:cNvPr>
          <p:cNvSpPr/>
          <p:nvPr/>
        </p:nvSpPr>
        <p:spPr>
          <a:xfrm>
            <a:off x="6690283" y="63183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4EA71FB-5B88-7541-B224-A6C5B28BFAAB}"/>
              </a:ext>
            </a:extLst>
          </p:cNvPr>
          <p:cNvSpPr/>
          <p:nvPr/>
        </p:nvSpPr>
        <p:spPr>
          <a:xfrm>
            <a:off x="6842683" y="6470752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9927F58-2C34-DD4D-8388-39E6897AF161}"/>
              </a:ext>
            </a:extLst>
          </p:cNvPr>
          <p:cNvSpPr/>
          <p:nvPr/>
        </p:nvSpPr>
        <p:spPr>
          <a:xfrm>
            <a:off x="6415963" y="5335508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22D15B1-4745-314C-A14E-5154891784B8}"/>
              </a:ext>
            </a:extLst>
          </p:cNvPr>
          <p:cNvSpPr/>
          <p:nvPr/>
        </p:nvSpPr>
        <p:spPr>
          <a:xfrm>
            <a:off x="6802210" y="5395370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5C6FA79-1C39-2C45-B645-52822A564385}"/>
              </a:ext>
            </a:extLst>
          </p:cNvPr>
          <p:cNvSpPr/>
          <p:nvPr/>
        </p:nvSpPr>
        <p:spPr>
          <a:xfrm>
            <a:off x="6507403" y="5623979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2F90600-1192-B64D-A470-5FED65C0464F}"/>
              </a:ext>
            </a:extLst>
          </p:cNvPr>
          <p:cNvSpPr/>
          <p:nvPr/>
        </p:nvSpPr>
        <p:spPr>
          <a:xfrm>
            <a:off x="6682289" y="512803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507C67E-971A-BC4B-BC82-20474E6E0C0D}"/>
              </a:ext>
            </a:extLst>
          </p:cNvPr>
          <p:cNvSpPr/>
          <p:nvPr/>
        </p:nvSpPr>
        <p:spPr>
          <a:xfrm>
            <a:off x="7324204" y="5310916"/>
            <a:ext cx="182880" cy="182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80D9C04-51F6-584A-AA61-C5E8CF6D4E32}"/>
              </a:ext>
            </a:extLst>
          </p:cNvPr>
          <p:cNvSpPr/>
          <p:nvPr/>
        </p:nvSpPr>
        <p:spPr>
          <a:xfrm>
            <a:off x="7850521" y="580859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439DBD2-D829-6248-A3BD-0126CB8546A3}"/>
              </a:ext>
            </a:extLst>
          </p:cNvPr>
          <p:cNvSpPr/>
          <p:nvPr/>
        </p:nvSpPr>
        <p:spPr>
          <a:xfrm>
            <a:off x="7507084" y="5759124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68F5764-A352-9646-90A3-902A94929CF9}"/>
              </a:ext>
            </a:extLst>
          </p:cNvPr>
          <p:cNvSpPr/>
          <p:nvPr/>
        </p:nvSpPr>
        <p:spPr>
          <a:xfrm>
            <a:off x="7653987" y="613547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767CC8C-21A8-C74B-A32C-3B3E9CBF1103}"/>
              </a:ext>
            </a:extLst>
          </p:cNvPr>
          <p:cNvSpPr/>
          <p:nvPr/>
        </p:nvSpPr>
        <p:spPr>
          <a:xfrm>
            <a:off x="8339709" y="618961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8751C99-FF44-CA41-8760-6A9C83E7912C}"/>
              </a:ext>
            </a:extLst>
          </p:cNvPr>
          <p:cNvSpPr/>
          <p:nvPr/>
        </p:nvSpPr>
        <p:spPr>
          <a:xfrm>
            <a:off x="8033401" y="6386648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78C1CEC-3A49-E44B-8F0B-40E2E9B955BF}"/>
              </a:ext>
            </a:extLst>
          </p:cNvPr>
          <p:cNvSpPr/>
          <p:nvPr/>
        </p:nvSpPr>
        <p:spPr>
          <a:xfrm>
            <a:off x="8431149" y="6582339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5737714-3094-F64A-AF72-59FA10E3AA3F}"/>
              </a:ext>
            </a:extLst>
          </p:cNvPr>
          <p:cNvSpPr/>
          <p:nvPr/>
        </p:nvSpPr>
        <p:spPr>
          <a:xfrm>
            <a:off x="995011" y="51169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138AEC4-1332-A54F-920F-274196E365D1}"/>
              </a:ext>
            </a:extLst>
          </p:cNvPr>
          <p:cNvSpPr/>
          <p:nvPr/>
        </p:nvSpPr>
        <p:spPr>
          <a:xfrm>
            <a:off x="991599" y="88188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513999D-03D6-6948-A344-F2D783D891DD}"/>
              </a:ext>
            </a:extLst>
          </p:cNvPr>
          <p:cNvSpPr/>
          <p:nvPr/>
        </p:nvSpPr>
        <p:spPr>
          <a:xfrm>
            <a:off x="989100" y="127975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2ED2AB-724B-1842-8EE2-6A59C0254F80}"/>
              </a:ext>
            </a:extLst>
          </p:cNvPr>
          <p:cNvSpPr txBox="1"/>
          <p:nvPr/>
        </p:nvSpPr>
        <p:spPr>
          <a:xfrm>
            <a:off x="814638" y="380037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83E46B2-B8B0-134D-AE1E-74D6543D5B0D}"/>
              </a:ext>
            </a:extLst>
          </p:cNvPr>
          <p:cNvSpPr txBox="1"/>
          <p:nvPr/>
        </p:nvSpPr>
        <p:spPr>
          <a:xfrm>
            <a:off x="806644" y="756932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9FFD2DC-B7F6-EA4B-9D3C-C6D6E564770A}"/>
              </a:ext>
            </a:extLst>
          </p:cNvPr>
          <p:cNvSpPr txBox="1"/>
          <p:nvPr/>
        </p:nvSpPr>
        <p:spPr>
          <a:xfrm>
            <a:off x="807148" y="1182088"/>
            <a:ext cx="186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E38D6D5A-B292-9947-B57E-D62281CAFA1E}"/>
              </a:ext>
            </a:extLst>
          </p:cNvPr>
          <p:cNvSpPr/>
          <p:nvPr/>
        </p:nvSpPr>
        <p:spPr>
          <a:xfrm>
            <a:off x="3854645" y="334504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99D3295D-4C9A-774F-8028-6132BA481067}"/>
              </a:ext>
            </a:extLst>
          </p:cNvPr>
          <p:cNvSpPr/>
          <p:nvPr/>
        </p:nvSpPr>
        <p:spPr>
          <a:xfrm rot="1501126">
            <a:off x="3764831" y="4670953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26749BF4-023D-CC40-96A6-108E58E3693A}"/>
              </a:ext>
            </a:extLst>
          </p:cNvPr>
          <p:cNvSpPr/>
          <p:nvPr/>
        </p:nvSpPr>
        <p:spPr>
          <a:xfrm rot="20085178">
            <a:off x="3690617" y="1957368"/>
            <a:ext cx="1836131" cy="289892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7DC8147-A70C-BB4F-B732-5F0E49D6CF39}"/>
              </a:ext>
            </a:extLst>
          </p:cNvPr>
          <p:cNvSpPr txBox="1"/>
          <p:nvPr/>
        </p:nvSpPr>
        <p:spPr>
          <a:xfrm>
            <a:off x="941410" y="5212420"/>
            <a:ext cx="3473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O(q</a:t>
            </a:r>
            <a:r>
              <a:rPr lang="en-US" sz="3600" baseline="30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 classifiers to learn.</a:t>
            </a:r>
          </a:p>
        </p:txBody>
      </p:sp>
    </p:spTree>
    <p:extLst>
      <p:ext uri="{BB962C8B-B14F-4D97-AF65-F5344CB8AC3E}">
        <p14:creationId xmlns:p14="http://schemas.microsoft.com/office/powerpoint/2010/main" val="328470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463119C-64CB-524C-A1F6-172432410083}"/>
              </a:ext>
            </a:extLst>
          </p:cNvPr>
          <p:cNvCxnSpPr>
            <a:cxnSpLocks/>
          </p:cNvCxnSpPr>
          <p:nvPr/>
        </p:nvCxnSpPr>
        <p:spPr>
          <a:xfrm flipV="1">
            <a:off x="970690" y="2689380"/>
            <a:ext cx="0" cy="17850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1C3497B-576C-1448-9781-6CBD97600EAD}"/>
              </a:ext>
            </a:extLst>
          </p:cNvPr>
          <p:cNvCxnSpPr>
            <a:cxnSpLocks/>
          </p:cNvCxnSpPr>
          <p:nvPr/>
        </p:nvCxnSpPr>
        <p:spPr>
          <a:xfrm>
            <a:off x="970690" y="4474384"/>
            <a:ext cx="44107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1949FA3-5957-D14F-8972-865536DFFEAF}"/>
              </a:ext>
            </a:extLst>
          </p:cNvPr>
          <p:cNvSpPr/>
          <p:nvPr/>
        </p:nvSpPr>
        <p:spPr>
          <a:xfrm>
            <a:off x="1199213" y="359764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6D03BB-EF74-9846-A514-CA32AE500DF5}"/>
              </a:ext>
            </a:extLst>
          </p:cNvPr>
          <p:cNvSpPr/>
          <p:nvPr/>
        </p:nvSpPr>
        <p:spPr>
          <a:xfrm>
            <a:off x="1382093" y="3886111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9D31ED-C2B1-6142-9929-D1E45B2429AE}"/>
              </a:ext>
            </a:extLst>
          </p:cNvPr>
          <p:cNvSpPr/>
          <p:nvPr/>
        </p:nvSpPr>
        <p:spPr>
          <a:xfrm>
            <a:off x="1564973" y="36349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9AAB11-8868-584F-A6D6-CC661E1A89BF}"/>
              </a:ext>
            </a:extLst>
          </p:cNvPr>
          <p:cNvSpPr/>
          <p:nvPr/>
        </p:nvSpPr>
        <p:spPr>
          <a:xfrm>
            <a:off x="1717373" y="378733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B51839-B44C-DC44-9FA6-3A095C28BE5B}"/>
              </a:ext>
            </a:extLst>
          </p:cNvPr>
          <p:cNvSpPr/>
          <p:nvPr/>
        </p:nvSpPr>
        <p:spPr>
          <a:xfrm>
            <a:off x="3883296" y="349886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E2D3FA-BBF8-5441-8C78-17C4F0873BA5}"/>
              </a:ext>
            </a:extLst>
          </p:cNvPr>
          <p:cNvSpPr/>
          <p:nvPr/>
        </p:nvSpPr>
        <p:spPr>
          <a:xfrm>
            <a:off x="4269543" y="355872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0ED13B-D20A-5D4A-8BEF-69CB36B27374}"/>
              </a:ext>
            </a:extLst>
          </p:cNvPr>
          <p:cNvSpPr/>
          <p:nvPr/>
        </p:nvSpPr>
        <p:spPr>
          <a:xfrm>
            <a:off x="3974736" y="378733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815BB5-34B7-614C-BC7A-C979235BBD48}"/>
              </a:ext>
            </a:extLst>
          </p:cNvPr>
          <p:cNvSpPr/>
          <p:nvPr/>
        </p:nvSpPr>
        <p:spPr>
          <a:xfrm>
            <a:off x="4149622" y="329139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FB2DF3-2988-F44B-B33F-2BCB31FB6E96}"/>
              </a:ext>
            </a:extLst>
          </p:cNvPr>
          <p:cNvSpPr/>
          <p:nvPr/>
        </p:nvSpPr>
        <p:spPr>
          <a:xfrm>
            <a:off x="4791537" y="347427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CAF0C9-5B0D-C945-BFA6-E623BD0DD0A9}"/>
              </a:ext>
            </a:extLst>
          </p:cNvPr>
          <p:cNvSpPr/>
          <p:nvPr/>
        </p:nvSpPr>
        <p:spPr>
          <a:xfrm>
            <a:off x="2725211" y="3125173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BACA09-989F-2145-8A09-C02787CCDD58}"/>
              </a:ext>
            </a:extLst>
          </p:cNvPr>
          <p:cNvSpPr/>
          <p:nvPr/>
        </p:nvSpPr>
        <p:spPr>
          <a:xfrm>
            <a:off x="2381774" y="3075707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A0F402-F66B-6E47-A2B5-CF55B8A2DFF1}"/>
              </a:ext>
            </a:extLst>
          </p:cNvPr>
          <p:cNvSpPr/>
          <p:nvPr/>
        </p:nvSpPr>
        <p:spPr>
          <a:xfrm>
            <a:off x="2528677" y="3452055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3F54F87-44AB-3641-B607-312089D44D3F}"/>
              </a:ext>
            </a:extLst>
          </p:cNvPr>
          <p:cNvSpPr/>
          <p:nvPr/>
        </p:nvSpPr>
        <p:spPr>
          <a:xfrm>
            <a:off x="3214399" y="3506200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29A93B5-030A-6843-8673-84FAC57A476C}"/>
              </a:ext>
            </a:extLst>
          </p:cNvPr>
          <p:cNvSpPr/>
          <p:nvPr/>
        </p:nvSpPr>
        <p:spPr>
          <a:xfrm>
            <a:off x="2908091" y="3703231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545AA9-A0F6-3C4F-8444-BF0916A84655}"/>
              </a:ext>
            </a:extLst>
          </p:cNvPr>
          <p:cNvSpPr/>
          <p:nvPr/>
        </p:nvSpPr>
        <p:spPr>
          <a:xfrm>
            <a:off x="3305839" y="3898922"/>
            <a:ext cx="182880" cy="182880"/>
          </a:xfrm>
          <a:prstGeom prst="ellipse">
            <a:avLst/>
          </a:prstGeom>
          <a:solidFill>
            <a:srgbClr val="8C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63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DCB29B4-490E-9340-8138-F775DEFEE01C}"/>
              </a:ext>
            </a:extLst>
          </p:cNvPr>
          <p:cNvCxnSpPr>
            <a:cxnSpLocks/>
          </p:cNvCxnSpPr>
          <p:nvPr/>
        </p:nvCxnSpPr>
        <p:spPr>
          <a:xfrm flipV="1">
            <a:off x="3399097" y="1266100"/>
            <a:ext cx="0" cy="312601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A8328A2-793E-9740-9267-67D8E20EDE88}"/>
              </a:ext>
            </a:extLst>
          </p:cNvPr>
          <p:cNvCxnSpPr>
            <a:cxnSpLocks/>
          </p:cNvCxnSpPr>
          <p:nvPr/>
        </p:nvCxnSpPr>
        <p:spPr>
          <a:xfrm>
            <a:off x="1348442" y="2772433"/>
            <a:ext cx="417093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D24F82D-1661-C94C-A2BF-9A1547B321CD}"/>
              </a:ext>
            </a:extLst>
          </p:cNvPr>
          <p:cNvSpPr/>
          <p:nvPr/>
        </p:nvSpPr>
        <p:spPr>
          <a:xfrm>
            <a:off x="3150507" y="2680993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BBAB81-D2D5-954C-8E06-153D967828AE}"/>
              </a:ext>
            </a:extLst>
          </p:cNvPr>
          <p:cNvSpPr/>
          <p:nvPr/>
        </p:nvSpPr>
        <p:spPr>
          <a:xfrm>
            <a:off x="3246697" y="301369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D583CC-54B7-D947-893D-F83F2A21E2E7}"/>
              </a:ext>
            </a:extLst>
          </p:cNvPr>
          <p:cNvSpPr/>
          <p:nvPr/>
        </p:nvSpPr>
        <p:spPr>
          <a:xfrm>
            <a:off x="3429577" y="27625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2EEC06-1A74-034F-8D49-3FFD1DC2CA7B}"/>
              </a:ext>
            </a:extLst>
          </p:cNvPr>
          <p:cNvSpPr/>
          <p:nvPr/>
        </p:nvSpPr>
        <p:spPr>
          <a:xfrm>
            <a:off x="3581977" y="29149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1F0F08F-130C-9A43-A3F7-56A224ABEE41}"/>
              </a:ext>
            </a:extLst>
          </p:cNvPr>
          <p:cNvSpPr/>
          <p:nvPr/>
        </p:nvSpPr>
        <p:spPr>
          <a:xfrm>
            <a:off x="3675579" y="2455797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294C618-0895-024E-A119-B87E4AC6A9FE}"/>
              </a:ext>
            </a:extLst>
          </p:cNvPr>
          <p:cNvSpPr/>
          <p:nvPr/>
        </p:nvSpPr>
        <p:spPr>
          <a:xfrm>
            <a:off x="3399097" y="316609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5042B5-EA24-004A-9D53-2DB83B20117C}"/>
              </a:ext>
            </a:extLst>
          </p:cNvPr>
          <p:cNvSpPr/>
          <p:nvPr/>
        </p:nvSpPr>
        <p:spPr>
          <a:xfrm>
            <a:off x="3581977" y="29149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2DD028C-542B-B74B-A313-5D81F20876B2}"/>
              </a:ext>
            </a:extLst>
          </p:cNvPr>
          <p:cNvSpPr/>
          <p:nvPr/>
        </p:nvSpPr>
        <p:spPr>
          <a:xfrm>
            <a:off x="3734377" y="30673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194F769-A05A-D04D-AED2-291F6F719F51}"/>
              </a:ext>
            </a:extLst>
          </p:cNvPr>
          <p:cNvSpPr/>
          <p:nvPr/>
        </p:nvSpPr>
        <p:spPr>
          <a:xfrm>
            <a:off x="3399097" y="316609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1B0419-736D-544E-A7D5-8B4C7E7AFA96}"/>
              </a:ext>
            </a:extLst>
          </p:cNvPr>
          <p:cNvSpPr/>
          <p:nvPr/>
        </p:nvSpPr>
        <p:spPr>
          <a:xfrm>
            <a:off x="3581977" y="29149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7600B66-BF4F-EB45-8436-E3A9726879C2}"/>
              </a:ext>
            </a:extLst>
          </p:cNvPr>
          <p:cNvSpPr/>
          <p:nvPr/>
        </p:nvSpPr>
        <p:spPr>
          <a:xfrm>
            <a:off x="3734377" y="30673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959D46-0EAC-CA47-8BA2-D2692A669363}"/>
              </a:ext>
            </a:extLst>
          </p:cNvPr>
          <p:cNvSpPr/>
          <p:nvPr/>
        </p:nvSpPr>
        <p:spPr>
          <a:xfrm>
            <a:off x="3368617" y="303001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923EA9-79C4-5B4A-A100-88D7E26C16B5}"/>
              </a:ext>
            </a:extLst>
          </p:cNvPr>
          <p:cNvSpPr/>
          <p:nvPr/>
        </p:nvSpPr>
        <p:spPr>
          <a:xfrm>
            <a:off x="3551497" y="3318490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F89CE4-029A-0544-AE7F-0B8B334F1A69}"/>
              </a:ext>
            </a:extLst>
          </p:cNvPr>
          <p:cNvSpPr/>
          <p:nvPr/>
        </p:nvSpPr>
        <p:spPr>
          <a:xfrm>
            <a:off x="3734377" y="30673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AF0F0D-058B-6540-BB15-96E389B30085}"/>
              </a:ext>
            </a:extLst>
          </p:cNvPr>
          <p:cNvSpPr/>
          <p:nvPr/>
        </p:nvSpPr>
        <p:spPr>
          <a:xfrm>
            <a:off x="3886777" y="321971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EA631AA-850B-6840-8022-D9663E6A378F}"/>
              </a:ext>
            </a:extLst>
          </p:cNvPr>
          <p:cNvSpPr/>
          <p:nvPr/>
        </p:nvSpPr>
        <p:spPr>
          <a:xfrm>
            <a:off x="2787504" y="24352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E04F86-3335-8D4C-9B9C-14D981AC5F3A}"/>
              </a:ext>
            </a:extLst>
          </p:cNvPr>
          <p:cNvSpPr/>
          <p:nvPr/>
        </p:nvSpPr>
        <p:spPr>
          <a:xfrm>
            <a:off x="2939904" y="25876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888CF84-CE85-854A-BEA7-8D13D74851D2}"/>
              </a:ext>
            </a:extLst>
          </p:cNvPr>
          <p:cNvSpPr/>
          <p:nvPr/>
        </p:nvSpPr>
        <p:spPr>
          <a:xfrm>
            <a:off x="2757024" y="283880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7125BEA-E820-2D43-AC8C-E57313B7F266}"/>
              </a:ext>
            </a:extLst>
          </p:cNvPr>
          <p:cNvSpPr/>
          <p:nvPr/>
        </p:nvSpPr>
        <p:spPr>
          <a:xfrm>
            <a:off x="2939904" y="25876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8BA11FE-74BF-EA49-B432-F5CDB972EF6B}"/>
              </a:ext>
            </a:extLst>
          </p:cNvPr>
          <p:cNvSpPr/>
          <p:nvPr/>
        </p:nvSpPr>
        <p:spPr>
          <a:xfrm>
            <a:off x="3092304" y="27400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C8072ED-A6D2-744B-94E0-FCC8ECD481DC}"/>
              </a:ext>
            </a:extLst>
          </p:cNvPr>
          <p:cNvSpPr/>
          <p:nvPr/>
        </p:nvSpPr>
        <p:spPr>
          <a:xfrm>
            <a:off x="2757024" y="283880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75FF829-5DA2-5349-B422-C49960D6ECCA}"/>
              </a:ext>
            </a:extLst>
          </p:cNvPr>
          <p:cNvSpPr/>
          <p:nvPr/>
        </p:nvSpPr>
        <p:spPr>
          <a:xfrm>
            <a:off x="2939904" y="25876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DA5C658-24D8-CD4A-895C-B4B3C7CBABE7}"/>
              </a:ext>
            </a:extLst>
          </p:cNvPr>
          <p:cNvSpPr/>
          <p:nvPr/>
        </p:nvSpPr>
        <p:spPr>
          <a:xfrm>
            <a:off x="3092304" y="27400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5D21E19-589F-AD4B-AC61-4BA6D39CF32C}"/>
              </a:ext>
            </a:extLst>
          </p:cNvPr>
          <p:cNvSpPr/>
          <p:nvPr/>
        </p:nvSpPr>
        <p:spPr>
          <a:xfrm>
            <a:off x="2726544" y="2702734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E878C0-AE09-1449-85C8-7D67347C87F2}"/>
              </a:ext>
            </a:extLst>
          </p:cNvPr>
          <p:cNvSpPr/>
          <p:nvPr/>
        </p:nvSpPr>
        <p:spPr>
          <a:xfrm>
            <a:off x="2909424" y="2991205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DB970FF-67AD-D54A-9F49-1257345C747A}"/>
              </a:ext>
            </a:extLst>
          </p:cNvPr>
          <p:cNvSpPr/>
          <p:nvPr/>
        </p:nvSpPr>
        <p:spPr>
          <a:xfrm>
            <a:off x="3092304" y="27400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9DEAAC4-CC2E-AF41-8E7E-DEBA1E046626}"/>
              </a:ext>
            </a:extLst>
          </p:cNvPr>
          <p:cNvSpPr/>
          <p:nvPr/>
        </p:nvSpPr>
        <p:spPr>
          <a:xfrm>
            <a:off x="3244704" y="2892429"/>
            <a:ext cx="182880" cy="182880"/>
          </a:xfrm>
          <a:prstGeom prst="ellipse">
            <a:avLst/>
          </a:prstGeom>
          <a:solidFill>
            <a:srgbClr val="4E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F1BED9E-1997-484B-87A4-C1AABD1AAEE4}"/>
              </a:ext>
            </a:extLst>
          </p:cNvPr>
          <p:cNvSpPr/>
          <p:nvPr/>
        </p:nvSpPr>
        <p:spPr>
          <a:xfrm>
            <a:off x="3883296" y="3723714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D271134-14FA-1A46-9B90-4A05E5EE24F0}"/>
              </a:ext>
            </a:extLst>
          </p:cNvPr>
          <p:cNvSpPr/>
          <p:nvPr/>
        </p:nvSpPr>
        <p:spPr>
          <a:xfrm>
            <a:off x="4269543" y="3783576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6474D14-B05F-7C46-BCC9-AC9689AC967B}"/>
              </a:ext>
            </a:extLst>
          </p:cNvPr>
          <p:cNvSpPr/>
          <p:nvPr/>
        </p:nvSpPr>
        <p:spPr>
          <a:xfrm>
            <a:off x="3974736" y="401218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DE86B83-E545-8B49-80DF-189F12F26D7F}"/>
              </a:ext>
            </a:extLst>
          </p:cNvPr>
          <p:cNvSpPr/>
          <p:nvPr/>
        </p:nvSpPr>
        <p:spPr>
          <a:xfrm>
            <a:off x="4149622" y="351624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474A37-053F-BB47-B278-1C31AEECFDBB}"/>
              </a:ext>
            </a:extLst>
          </p:cNvPr>
          <p:cNvSpPr/>
          <p:nvPr/>
        </p:nvSpPr>
        <p:spPr>
          <a:xfrm>
            <a:off x="4791537" y="369912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9CA08C7-35A4-7342-A920-E14D71863DBD}"/>
              </a:ext>
            </a:extLst>
          </p:cNvPr>
          <p:cNvSpPr/>
          <p:nvPr/>
        </p:nvSpPr>
        <p:spPr>
          <a:xfrm>
            <a:off x="4973660" y="2134625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EC2E830-E9A0-034F-ACAA-B6FB95A97F87}"/>
              </a:ext>
            </a:extLst>
          </p:cNvPr>
          <p:cNvSpPr/>
          <p:nvPr/>
        </p:nvSpPr>
        <p:spPr>
          <a:xfrm>
            <a:off x="4302023" y="218213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4637487-8139-B249-81A6-02F373A9B7F0}"/>
              </a:ext>
            </a:extLst>
          </p:cNvPr>
          <p:cNvSpPr/>
          <p:nvPr/>
        </p:nvSpPr>
        <p:spPr>
          <a:xfrm>
            <a:off x="4681871" y="247308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56BC0A9-F969-084B-8F16-DBA906509B11}"/>
              </a:ext>
            </a:extLst>
          </p:cNvPr>
          <p:cNvSpPr/>
          <p:nvPr/>
        </p:nvSpPr>
        <p:spPr>
          <a:xfrm>
            <a:off x="4182102" y="191479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4D5D0BF-03A8-504B-B429-53805B02AD40}"/>
              </a:ext>
            </a:extLst>
          </p:cNvPr>
          <p:cNvSpPr/>
          <p:nvPr/>
        </p:nvSpPr>
        <p:spPr>
          <a:xfrm>
            <a:off x="4727760" y="290798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6ADA993-73A1-454D-B496-329BB14101C8}"/>
              </a:ext>
            </a:extLst>
          </p:cNvPr>
          <p:cNvSpPr/>
          <p:nvPr/>
        </p:nvSpPr>
        <p:spPr>
          <a:xfrm>
            <a:off x="1645981" y="311447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DEE81F8-6FD6-DF40-B26C-E3AAE125FD41}"/>
              </a:ext>
            </a:extLst>
          </p:cNvPr>
          <p:cNvSpPr/>
          <p:nvPr/>
        </p:nvSpPr>
        <p:spPr>
          <a:xfrm>
            <a:off x="1526060" y="284713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EAB3027-3DEE-4E4F-90B9-17665CD60F63}"/>
              </a:ext>
            </a:extLst>
          </p:cNvPr>
          <p:cNvSpPr/>
          <p:nvPr/>
        </p:nvSpPr>
        <p:spPr>
          <a:xfrm>
            <a:off x="2167975" y="303001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5491DE1-8850-B446-9C62-DEC1D6423F27}"/>
              </a:ext>
            </a:extLst>
          </p:cNvPr>
          <p:cNvSpPr/>
          <p:nvPr/>
        </p:nvSpPr>
        <p:spPr>
          <a:xfrm>
            <a:off x="2104198" y="223888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88D5136-C32B-764E-82B5-32963E046377}"/>
              </a:ext>
            </a:extLst>
          </p:cNvPr>
          <p:cNvSpPr/>
          <p:nvPr/>
        </p:nvSpPr>
        <p:spPr>
          <a:xfrm>
            <a:off x="2579735" y="394607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D9B1B8A-BD78-5049-AFC2-0D387BB40A32}"/>
              </a:ext>
            </a:extLst>
          </p:cNvPr>
          <p:cNvSpPr/>
          <p:nvPr/>
        </p:nvSpPr>
        <p:spPr>
          <a:xfrm>
            <a:off x="2459814" y="367873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05E850A-E2FF-4046-A441-A0CEEEE0CB68}"/>
              </a:ext>
            </a:extLst>
          </p:cNvPr>
          <p:cNvSpPr/>
          <p:nvPr/>
        </p:nvSpPr>
        <p:spPr>
          <a:xfrm>
            <a:off x="3101729" y="386161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245CCEC-8C57-2549-A916-ED027651029C}"/>
              </a:ext>
            </a:extLst>
          </p:cNvPr>
          <p:cNvSpPr/>
          <p:nvPr/>
        </p:nvSpPr>
        <p:spPr>
          <a:xfrm>
            <a:off x="2553452" y="155398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5226F5F-C83B-9A46-A711-FEC5E4F1623F}"/>
              </a:ext>
            </a:extLst>
          </p:cNvPr>
          <p:cNvSpPr/>
          <p:nvPr/>
        </p:nvSpPr>
        <p:spPr>
          <a:xfrm>
            <a:off x="2939699" y="161385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D90F35C-4459-DF48-8393-8F511BC24D24}"/>
              </a:ext>
            </a:extLst>
          </p:cNvPr>
          <p:cNvSpPr/>
          <p:nvPr/>
        </p:nvSpPr>
        <p:spPr>
          <a:xfrm>
            <a:off x="2644892" y="1842460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3248096-1485-1844-87C4-DD38ECDF5992}"/>
              </a:ext>
            </a:extLst>
          </p:cNvPr>
          <p:cNvSpPr/>
          <p:nvPr/>
        </p:nvSpPr>
        <p:spPr>
          <a:xfrm>
            <a:off x="2819778" y="1346517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3F9F3A6-5CDC-0243-B0E4-7BD7029F508A}"/>
              </a:ext>
            </a:extLst>
          </p:cNvPr>
          <p:cNvSpPr/>
          <p:nvPr/>
        </p:nvSpPr>
        <p:spPr>
          <a:xfrm>
            <a:off x="3602464" y="1435471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6E4D771-5560-3441-B1DC-172F13993D07}"/>
              </a:ext>
            </a:extLst>
          </p:cNvPr>
          <p:cNvSpPr/>
          <p:nvPr/>
        </p:nvSpPr>
        <p:spPr>
          <a:xfrm>
            <a:off x="3988711" y="1495333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9341567-6F75-3D46-888F-E84CC5D2096D}"/>
              </a:ext>
            </a:extLst>
          </p:cNvPr>
          <p:cNvSpPr/>
          <p:nvPr/>
        </p:nvSpPr>
        <p:spPr>
          <a:xfrm>
            <a:off x="3693904" y="1723942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B297CFB-6036-7D45-A306-E2BF1D961100}"/>
              </a:ext>
            </a:extLst>
          </p:cNvPr>
          <p:cNvSpPr/>
          <p:nvPr/>
        </p:nvSpPr>
        <p:spPr>
          <a:xfrm>
            <a:off x="3868790" y="1227999"/>
            <a:ext cx="182880" cy="182880"/>
          </a:xfrm>
          <a:prstGeom prst="ellipse">
            <a:avLst/>
          </a:prstGeom>
          <a:solidFill>
            <a:srgbClr val="87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F3A2341-F01D-9A49-8532-8A170537599A}"/>
              </a:ext>
            </a:extLst>
          </p:cNvPr>
          <p:cNvSpPr/>
          <p:nvPr/>
        </p:nvSpPr>
        <p:spPr>
          <a:xfrm>
            <a:off x="2607302" y="2042901"/>
            <a:ext cx="1645920" cy="164592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11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215FC5D5-0CDB-854C-AE34-5702C6CF9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07"/>
          <a:stretch/>
        </p:blipFill>
        <p:spPr>
          <a:xfrm>
            <a:off x="0" y="457200"/>
            <a:ext cx="7924800" cy="544982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3C29EC-A16C-014C-960F-7F834DB281C8}"/>
              </a:ext>
            </a:extLst>
          </p:cNvPr>
          <p:cNvCxnSpPr/>
          <p:nvPr/>
        </p:nvCxnSpPr>
        <p:spPr>
          <a:xfrm flipV="1">
            <a:off x="4855464" y="3785616"/>
            <a:ext cx="1938528" cy="1728216"/>
          </a:xfrm>
          <a:prstGeom prst="line">
            <a:avLst/>
          </a:prstGeom>
          <a:ln w="31750">
            <a:solidFill>
              <a:srgbClr val="19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0F4848B-5FB3-E147-A85B-F23B66047878}"/>
              </a:ext>
            </a:extLst>
          </p:cNvPr>
          <p:cNvSpPr/>
          <p:nvPr/>
        </p:nvSpPr>
        <p:spPr>
          <a:xfrm>
            <a:off x="4837176" y="5614416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802AFC-0466-774F-8F45-BF4E2071310E}"/>
              </a:ext>
            </a:extLst>
          </p:cNvPr>
          <p:cNvSpPr/>
          <p:nvPr/>
        </p:nvSpPr>
        <p:spPr>
          <a:xfrm>
            <a:off x="4828032" y="5474208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9CD407A-44DC-6344-891D-D7A9B56F42A6}"/>
              </a:ext>
            </a:extLst>
          </p:cNvPr>
          <p:cNvSpPr/>
          <p:nvPr/>
        </p:nvSpPr>
        <p:spPr>
          <a:xfrm>
            <a:off x="5510783" y="5614416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C20F7C-F7E8-F041-8E74-C04DBD6A843E}"/>
              </a:ext>
            </a:extLst>
          </p:cNvPr>
          <p:cNvSpPr/>
          <p:nvPr/>
        </p:nvSpPr>
        <p:spPr>
          <a:xfrm>
            <a:off x="6745224" y="3761232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F240DD-DD59-0849-9DD0-FB527DD279D7}"/>
              </a:ext>
            </a:extLst>
          </p:cNvPr>
          <p:cNvSpPr txBox="1"/>
          <p:nvPr/>
        </p:nvSpPr>
        <p:spPr>
          <a:xfrm>
            <a:off x="4574650" y="5666232"/>
            <a:ext cx="68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0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000" i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CE0197-C63B-2F41-AB6D-7DFA156C1A90}"/>
              </a:ext>
            </a:extLst>
          </p:cNvPr>
          <p:cNvSpPr txBox="1"/>
          <p:nvPr/>
        </p:nvSpPr>
        <p:spPr>
          <a:xfrm>
            <a:off x="6418690" y="5666232"/>
            <a:ext cx="68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0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000" i="1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1079CC-CAC8-1B48-BF5E-A3DEB338B993}"/>
              </a:ext>
            </a:extLst>
          </p:cNvPr>
          <p:cNvSpPr/>
          <p:nvPr/>
        </p:nvSpPr>
        <p:spPr>
          <a:xfrm>
            <a:off x="5526023" y="4843272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70255DD-366C-9F40-93F0-1FA9F2384FAB}"/>
              </a:ext>
            </a:extLst>
          </p:cNvPr>
          <p:cNvSpPr/>
          <p:nvPr/>
        </p:nvSpPr>
        <p:spPr>
          <a:xfrm>
            <a:off x="6742175" y="5602224"/>
            <a:ext cx="91440" cy="91440"/>
          </a:xfrm>
          <a:prstGeom prst="ellipse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CEB598-A588-0B43-874E-43D83254E57F}"/>
              </a:ext>
            </a:extLst>
          </p:cNvPr>
          <p:cNvSpPr txBox="1"/>
          <p:nvPr/>
        </p:nvSpPr>
        <p:spPr>
          <a:xfrm>
            <a:off x="4160520" y="5119818"/>
            <a:ext cx="1009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L(</a:t>
            </a:r>
            <a:r>
              <a:rPr lang="en-US" sz="20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0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6A9598-DAC0-C94D-A497-3905C8490F95}"/>
              </a:ext>
            </a:extLst>
          </p:cNvPr>
          <p:cNvSpPr txBox="1"/>
          <p:nvPr/>
        </p:nvSpPr>
        <p:spPr>
          <a:xfrm>
            <a:off x="5914047" y="3452151"/>
            <a:ext cx="1009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L(</a:t>
            </a:r>
            <a:r>
              <a:rPr lang="en-US" sz="2000" i="1"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2000" i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9171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0ECFAD-D442-AF4A-AF4A-47DAA90E2F5A}"/>
              </a:ext>
            </a:extLst>
          </p:cNvPr>
          <p:cNvSpPr/>
          <p:nvPr/>
        </p:nvSpPr>
        <p:spPr>
          <a:xfrm>
            <a:off x="4291484" y="1015622"/>
            <a:ext cx="2487268" cy="3243862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A0FD1-4C11-A14B-A006-F7A7A9AA0029}"/>
              </a:ext>
            </a:extLst>
          </p:cNvPr>
          <p:cNvSpPr txBox="1"/>
          <p:nvPr/>
        </p:nvSpPr>
        <p:spPr>
          <a:xfrm rot="5400000">
            <a:off x="4535823" y="2567806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168B0-B4E6-3A4C-AF2F-31E6877C936E}"/>
              </a:ext>
            </a:extLst>
          </p:cNvPr>
          <p:cNvSpPr txBox="1"/>
          <p:nvPr/>
        </p:nvSpPr>
        <p:spPr>
          <a:xfrm>
            <a:off x="6232004" y="2215065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D15E37-718F-F041-8C4A-23203BF279DA}"/>
              </a:ext>
            </a:extLst>
          </p:cNvPr>
          <p:cNvCxnSpPr>
            <a:cxnSpLocks/>
          </p:cNvCxnSpPr>
          <p:nvPr/>
        </p:nvCxnSpPr>
        <p:spPr>
          <a:xfrm flipV="1">
            <a:off x="4956937" y="1217195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1633405E-FF10-F948-B3C6-3EF37D293A29}"/>
              </a:ext>
            </a:extLst>
          </p:cNvPr>
          <p:cNvSpPr/>
          <p:nvPr/>
        </p:nvSpPr>
        <p:spPr>
          <a:xfrm>
            <a:off x="3784921" y="1015622"/>
            <a:ext cx="277793" cy="3243862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F502F5-984D-1040-9059-46636E3D53DD}"/>
              </a:ext>
            </a:extLst>
          </p:cNvPr>
          <p:cNvSpPr txBox="1"/>
          <p:nvPr/>
        </p:nvSpPr>
        <p:spPr>
          <a:xfrm>
            <a:off x="2071869" y="2364744"/>
            <a:ext cx="2579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 examples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A3FEA76-47A8-9041-BACC-58C60D9384D9}"/>
              </a:ext>
            </a:extLst>
          </p:cNvPr>
          <p:cNvSpPr/>
          <p:nvPr/>
        </p:nvSpPr>
        <p:spPr>
          <a:xfrm rot="5400000">
            <a:off x="5410999" y="-447996"/>
            <a:ext cx="247024" cy="2451215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1780A-91FA-B140-B8CC-2E107EEB5192}"/>
              </a:ext>
            </a:extLst>
          </p:cNvPr>
          <p:cNvSpPr txBox="1"/>
          <p:nvPr/>
        </p:nvSpPr>
        <p:spPr>
          <a:xfrm>
            <a:off x="4648338" y="225825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 features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84E8D7-E9A9-B34D-A982-DF762DE3F52F}"/>
              </a:ext>
            </a:extLst>
          </p:cNvPr>
          <p:cNvCxnSpPr>
            <a:cxnSpLocks/>
          </p:cNvCxnSpPr>
          <p:nvPr/>
        </p:nvCxnSpPr>
        <p:spPr>
          <a:xfrm flipV="1">
            <a:off x="4956937" y="3112423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472660F-B068-6043-8AB0-D7F197A870FA}"/>
              </a:ext>
            </a:extLst>
          </p:cNvPr>
          <p:cNvSpPr txBox="1"/>
          <p:nvPr/>
        </p:nvSpPr>
        <p:spPr>
          <a:xfrm rot="5400000">
            <a:off x="4921247" y="2580461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sex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ABC5D-D019-E041-A6BE-37AA3E8F4E91}"/>
              </a:ext>
            </a:extLst>
          </p:cNvPr>
          <p:cNvSpPr txBox="1"/>
          <p:nvPr/>
        </p:nvSpPr>
        <p:spPr>
          <a:xfrm rot="5400000">
            <a:off x="5372548" y="2567806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BMI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9D260-78E2-3D4A-8EBA-42B046901911}"/>
              </a:ext>
            </a:extLst>
          </p:cNvPr>
          <p:cNvSpPr txBox="1"/>
          <p:nvPr/>
        </p:nvSpPr>
        <p:spPr>
          <a:xfrm>
            <a:off x="5135698" y="4475975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6498A8-F5C4-9F44-82EF-7F51DF907BFB}"/>
              </a:ext>
            </a:extLst>
          </p:cNvPr>
          <p:cNvSpPr txBox="1"/>
          <p:nvPr/>
        </p:nvSpPr>
        <p:spPr>
          <a:xfrm>
            <a:off x="4322694" y="1067875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EEDC2-B0F3-AB46-9ECE-4134A0A67027}"/>
              </a:ext>
            </a:extLst>
          </p:cNvPr>
          <p:cNvSpPr txBox="1"/>
          <p:nvPr/>
        </p:nvSpPr>
        <p:spPr>
          <a:xfrm>
            <a:off x="4332119" y="1578494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BB48DD-7E97-654F-A434-7C38179C759B}"/>
              </a:ext>
            </a:extLst>
          </p:cNvPr>
          <p:cNvSpPr txBox="1"/>
          <p:nvPr/>
        </p:nvSpPr>
        <p:spPr>
          <a:xfrm>
            <a:off x="4322695" y="3601557"/>
            <a:ext cx="61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348F8F-7CA9-A24B-9DF6-16410F3F876D}"/>
              </a:ext>
            </a:extLst>
          </p:cNvPr>
          <p:cNvSpPr txBox="1"/>
          <p:nvPr/>
        </p:nvSpPr>
        <p:spPr>
          <a:xfrm rot="5400000">
            <a:off x="4317778" y="2418970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17E82B8-FCA0-3C47-BE9A-1BACE220B22F}"/>
              </a:ext>
            </a:extLst>
          </p:cNvPr>
          <p:cNvSpPr/>
          <p:nvPr/>
        </p:nvSpPr>
        <p:spPr>
          <a:xfrm>
            <a:off x="4288038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3A6F3F-3CE8-5D4A-BBFF-E4CBF8074D5F}"/>
              </a:ext>
            </a:extLst>
          </p:cNvPr>
          <p:cNvSpPr/>
          <p:nvPr/>
        </p:nvSpPr>
        <p:spPr>
          <a:xfrm>
            <a:off x="4733853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187C79-88C7-644A-B954-D2FF48CB7E61}"/>
              </a:ext>
            </a:extLst>
          </p:cNvPr>
          <p:cNvCxnSpPr>
            <a:cxnSpLocks/>
          </p:cNvCxnSpPr>
          <p:nvPr/>
        </p:nvCxnSpPr>
        <p:spPr>
          <a:xfrm flipV="1">
            <a:off x="5829139" y="1217195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AFABCE0-A557-C54E-912A-A8BF9F7698C5}"/>
              </a:ext>
            </a:extLst>
          </p:cNvPr>
          <p:cNvCxnSpPr>
            <a:cxnSpLocks/>
          </p:cNvCxnSpPr>
          <p:nvPr/>
        </p:nvCxnSpPr>
        <p:spPr>
          <a:xfrm flipV="1">
            <a:off x="5829139" y="3112423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EDC1FE9-E47A-F141-B95C-B03F7B8CA790}"/>
              </a:ext>
            </a:extLst>
          </p:cNvPr>
          <p:cNvSpPr/>
          <p:nvPr/>
        </p:nvSpPr>
        <p:spPr>
          <a:xfrm>
            <a:off x="5606055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D605AB-5C22-6749-8128-E4410CDDF0C0}"/>
              </a:ext>
            </a:extLst>
          </p:cNvPr>
          <p:cNvCxnSpPr>
            <a:cxnSpLocks/>
          </p:cNvCxnSpPr>
          <p:nvPr/>
        </p:nvCxnSpPr>
        <p:spPr>
          <a:xfrm flipV="1">
            <a:off x="5394089" y="1208004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5EE38D0-E93F-D44C-8882-0C61F1613F92}"/>
              </a:ext>
            </a:extLst>
          </p:cNvPr>
          <p:cNvCxnSpPr>
            <a:cxnSpLocks/>
          </p:cNvCxnSpPr>
          <p:nvPr/>
        </p:nvCxnSpPr>
        <p:spPr>
          <a:xfrm flipV="1">
            <a:off x="5394089" y="3103232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1983476-58AC-584C-84D6-04EB4360FF0E}"/>
              </a:ext>
            </a:extLst>
          </p:cNvPr>
          <p:cNvSpPr/>
          <p:nvPr/>
        </p:nvSpPr>
        <p:spPr>
          <a:xfrm>
            <a:off x="5171005" y="1018623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65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08FEBF-187B-0E4B-B19E-762C6AAD2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038" t="6406" b="6708"/>
          <a:stretch/>
        </p:blipFill>
        <p:spPr>
          <a:xfrm>
            <a:off x="3020993" y="555583"/>
            <a:ext cx="6931306" cy="4965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7694DF-76B1-9A41-A1BD-7CA3B2B47F83}"/>
              </a:ext>
            </a:extLst>
          </p:cNvPr>
          <p:cNvSpPr txBox="1"/>
          <p:nvPr/>
        </p:nvSpPr>
        <p:spPr>
          <a:xfrm>
            <a:off x="6232003" y="5399590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2D78C-402B-9040-9138-B6C2D50BE71B}"/>
              </a:ext>
            </a:extLst>
          </p:cNvPr>
          <p:cNvSpPr txBox="1"/>
          <p:nvPr/>
        </p:nvSpPr>
        <p:spPr>
          <a:xfrm>
            <a:off x="2372811" y="2543479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015144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4DB8D5-90DC-9B41-AB8A-63EC07074B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262" y="2042867"/>
            <a:ext cx="3859349" cy="18814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1D5E55-E0C7-2844-B53D-53A88CD9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851" y="2042867"/>
            <a:ext cx="3360054" cy="20160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1EE38D-2588-A74E-A2FB-119AF38CD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263" y="2042867"/>
            <a:ext cx="3880485" cy="2016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4AC1A-9CDB-4147-B7FE-DC2141A7BDDE}"/>
              </a:ext>
            </a:extLst>
          </p:cNvPr>
          <p:cNvSpPr txBox="1"/>
          <p:nvPr/>
        </p:nvSpPr>
        <p:spPr>
          <a:xfrm>
            <a:off x="2086427" y="3882685"/>
            <a:ext cx="627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rgbClr val="C00000"/>
                </a:solidFill>
                <a:latin typeface="+mj-lt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80C13E-4A61-964F-80F5-CC9A243B9DF3}"/>
              </a:ext>
            </a:extLst>
          </p:cNvPr>
          <p:cNvSpPr txBox="1"/>
          <p:nvPr/>
        </p:nvSpPr>
        <p:spPr>
          <a:xfrm>
            <a:off x="10105573" y="4021184"/>
            <a:ext cx="62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4E8F00"/>
                </a:solidFill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3331A-71E2-1649-A701-BF27C15D29C9}"/>
              </a:ext>
            </a:extLst>
          </p:cNvPr>
          <p:cNvSpPr txBox="1"/>
          <p:nvPr/>
        </p:nvSpPr>
        <p:spPr>
          <a:xfrm>
            <a:off x="6192869" y="4100542"/>
            <a:ext cx="62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4E8F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5104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DE2122-B23A-8D4D-ACC5-64E879A90F6B}"/>
              </a:ext>
            </a:extLst>
          </p:cNvPr>
          <p:cNvSpPr/>
          <p:nvPr/>
        </p:nvSpPr>
        <p:spPr>
          <a:xfrm>
            <a:off x="29295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66E150-97D4-E54C-A0FF-5A32677C0755}"/>
              </a:ext>
            </a:extLst>
          </p:cNvPr>
          <p:cNvSpPr txBox="1"/>
          <p:nvPr/>
        </p:nvSpPr>
        <p:spPr>
          <a:xfrm>
            <a:off x="3968495" y="2782669"/>
            <a:ext cx="425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This is a sentence.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CAB43C-38D1-144B-A922-C61663017569}"/>
              </a:ext>
            </a:extLst>
          </p:cNvPr>
          <p:cNvSpPr/>
          <p:nvPr/>
        </p:nvSpPr>
        <p:spPr>
          <a:xfrm>
            <a:off x="53644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E22C8-337F-ED49-975C-58675AAC2FAA}"/>
              </a:ext>
            </a:extLst>
          </p:cNvPr>
          <p:cNvSpPr/>
          <p:nvPr/>
        </p:nvSpPr>
        <p:spPr>
          <a:xfrm>
            <a:off x="77994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B8AA7-BE40-9B42-805B-5938258F72E3}"/>
              </a:ext>
            </a:extLst>
          </p:cNvPr>
          <p:cNvSpPr/>
          <p:nvPr/>
        </p:nvSpPr>
        <p:spPr>
          <a:xfrm>
            <a:off x="10234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FA4CE-9BFF-5745-B338-C45E66933BBA}"/>
              </a:ext>
            </a:extLst>
          </p:cNvPr>
          <p:cNvSpPr/>
          <p:nvPr/>
        </p:nvSpPr>
        <p:spPr>
          <a:xfrm>
            <a:off x="126221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6F5AD8-146B-8841-BA0D-9C7EC541C026}"/>
              </a:ext>
            </a:extLst>
          </p:cNvPr>
          <p:cNvSpPr/>
          <p:nvPr/>
        </p:nvSpPr>
        <p:spPr>
          <a:xfrm>
            <a:off x="150571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AC9B86-225F-3D45-AB3C-3F31A72D5260}"/>
              </a:ext>
            </a:extLst>
          </p:cNvPr>
          <p:cNvSpPr/>
          <p:nvPr/>
        </p:nvSpPr>
        <p:spPr>
          <a:xfrm>
            <a:off x="174920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FE24F-4751-D143-8085-484A534628ED}"/>
              </a:ext>
            </a:extLst>
          </p:cNvPr>
          <p:cNvSpPr/>
          <p:nvPr/>
        </p:nvSpPr>
        <p:spPr>
          <a:xfrm>
            <a:off x="199269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8DD070-E129-754B-B3B4-04E28F0565E9}"/>
              </a:ext>
            </a:extLst>
          </p:cNvPr>
          <p:cNvSpPr/>
          <p:nvPr/>
        </p:nvSpPr>
        <p:spPr>
          <a:xfrm>
            <a:off x="22294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3F7E5C-D50F-7648-A36B-4B323FE10F65}"/>
              </a:ext>
            </a:extLst>
          </p:cNvPr>
          <p:cNvSpPr/>
          <p:nvPr/>
        </p:nvSpPr>
        <p:spPr>
          <a:xfrm>
            <a:off x="24728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B682B-C762-294A-A464-47430AEE6059}"/>
              </a:ext>
            </a:extLst>
          </p:cNvPr>
          <p:cNvSpPr/>
          <p:nvPr/>
        </p:nvSpPr>
        <p:spPr>
          <a:xfrm>
            <a:off x="271638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71AA-B155-AB41-BF98-37A0EED2C06F}"/>
              </a:ext>
            </a:extLst>
          </p:cNvPr>
          <p:cNvSpPr/>
          <p:nvPr/>
        </p:nvSpPr>
        <p:spPr>
          <a:xfrm>
            <a:off x="295988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EC88-8DA7-5D4A-AB72-D1EFFFD39A3A}"/>
              </a:ext>
            </a:extLst>
          </p:cNvPr>
          <p:cNvSpPr/>
          <p:nvPr/>
        </p:nvSpPr>
        <p:spPr>
          <a:xfrm>
            <a:off x="321085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200BFE-55A2-CA46-88DC-268E95672B4E}"/>
              </a:ext>
            </a:extLst>
          </p:cNvPr>
          <p:cNvSpPr/>
          <p:nvPr/>
        </p:nvSpPr>
        <p:spPr>
          <a:xfrm>
            <a:off x="345435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E512B0-ABD1-8845-92C7-46DC1731B13A}"/>
              </a:ext>
            </a:extLst>
          </p:cNvPr>
          <p:cNvSpPr/>
          <p:nvPr/>
        </p:nvSpPr>
        <p:spPr>
          <a:xfrm>
            <a:off x="369784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961067-60F0-0648-89C8-B207F53B1394}"/>
              </a:ext>
            </a:extLst>
          </p:cNvPr>
          <p:cNvSpPr/>
          <p:nvPr/>
        </p:nvSpPr>
        <p:spPr>
          <a:xfrm>
            <a:off x="394133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41462D-A41E-154D-8BD2-B51EFCD39ECE}"/>
              </a:ext>
            </a:extLst>
          </p:cNvPr>
          <p:cNvSpPr/>
          <p:nvPr/>
        </p:nvSpPr>
        <p:spPr>
          <a:xfrm>
            <a:off x="417665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58B1D9-318D-3F4D-ACF2-BDF7DBAED3EB}"/>
              </a:ext>
            </a:extLst>
          </p:cNvPr>
          <p:cNvSpPr/>
          <p:nvPr/>
        </p:nvSpPr>
        <p:spPr>
          <a:xfrm>
            <a:off x="442014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398C80-0C7E-E849-8E3C-B970B7A1B1B3}"/>
              </a:ext>
            </a:extLst>
          </p:cNvPr>
          <p:cNvSpPr/>
          <p:nvPr/>
        </p:nvSpPr>
        <p:spPr>
          <a:xfrm>
            <a:off x="466363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4C7F1A-6400-644F-A52E-AB339526B01A}"/>
              </a:ext>
            </a:extLst>
          </p:cNvPr>
          <p:cNvSpPr/>
          <p:nvPr/>
        </p:nvSpPr>
        <p:spPr>
          <a:xfrm>
            <a:off x="490713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93F76D-0D64-E24B-8D6D-07A4558F44C4}"/>
              </a:ext>
            </a:extLst>
          </p:cNvPr>
          <p:cNvSpPr/>
          <p:nvPr/>
        </p:nvSpPr>
        <p:spPr>
          <a:xfrm>
            <a:off x="514591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FFCA58-E5E5-CA48-94DC-427A938CE40E}"/>
              </a:ext>
            </a:extLst>
          </p:cNvPr>
          <p:cNvSpPr/>
          <p:nvPr/>
        </p:nvSpPr>
        <p:spPr>
          <a:xfrm>
            <a:off x="538940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790C1E-B068-1C42-96B5-39B7CD648CB3}"/>
              </a:ext>
            </a:extLst>
          </p:cNvPr>
          <p:cNvSpPr/>
          <p:nvPr/>
        </p:nvSpPr>
        <p:spPr>
          <a:xfrm>
            <a:off x="56329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EEC14F-9B3D-204A-96FD-3E5703D2D8CB}"/>
              </a:ext>
            </a:extLst>
          </p:cNvPr>
          <p:cNvSpPr/>
          <p:nvPr/>
        </p:nvSpPr>
        <p:spPr>
          <a:xfrm>
            <a:off x="58763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AA10DF-16D7-9C45-B4FD-5F7EF2589BA2}"/>
              </a:ext>
            </a:extLst>
          </p:cNvPr>
          <p:cNvSpPr/>
          <p:nvPr/>
        </p:nvSpPr>
        <p:spPr>
          <a:xfrm>
            <a:off x="61252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326822-D80D-1849-8B38-E17D8E88101F}"/>
              </a:ext>
            </a:extLst>
          </p:cNvPr>
          <p:cNvSpPr/>
          <p:nvPr/>
        </p:nvSpPr>
        <p:spPr>
          <a:xfrm>
            <a:off x="63687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A99EF3-A7CF-6744-BD81-E7E5908A8A96}"/>
              </a:ext>
            </a:extLst>
          </p:cNvPr>
          <p:cNvSpPr/>
          <p:nvPr/>
        </p:nvSpPr>
        <p:spPr>
          <a:xfrm>
            <a:off x="66122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9EFFB7-69BF-3F46-8B1F-A9D856000652}"/>
              </a:ext>
            </a:extLst>
          </p:cNvPr>
          <p:cNvSpPr/>
          <p:nvPr/>
        </p:nvSpPr>
        <p:spPr>
          <a:xfrm>
            <a:off x="685576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457095-86DF-1D4B-8B27-9D59CB7086F2}"/>
              </a:ext>
            </a:extLst>
          </p:cNvPr>
          <p:cNvSpPr/>
          <p:nvPr/>
        </p:nvSpPr>
        <p:spPr>
          <a:xfrm>
            <a:off x="70945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000E0-0582-BE42-A752-01A504B1F1E6}"/>
              </a:ext>
            </a:extLst>
          </p:cNvPr>
          <p:cNvSpPr/>
          <p:nvPr/>
        </p:nvSpPr>
        <p:spPr>
          <a:xfrm>
            <a:off x="73380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412B-DCD3-934D-8CB9-94840C739746}"/>
              </a:ext>
            </a:extLst>
          </p:cNvPr>
          <p:cNvSpPr/>
          <p:nvPr/>
        </p:nvSpPr>
        <p:spPr>
          <a:xfrm>
            <a:off x="75815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6F161-85DA-DA41-AAA8-37792A456EC6}"/>
              </a:ext>
            </a:extLst>
          </p:cNvPr>
          <p:cNvSpPr/>
          <p:nvPr/>
        </p:nvSpPr>
        <p:spPr>
          <a:xfrm>
            <a:off x="782503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F9B8FA-C8EB-1A48-8C5B-C7390DF20901}"/>
              </a:ext>
            </a:extLst>
          </p:cNvPr>
          <p:cNvSpPr/>
          <p:nvPr/>
        </p:nvSpPr>
        <p:spPr>
          <a:xfrm>
            <a:off x="806852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DF509-3009-B641-887B-91B915599F08}"/>
              </a:ext>
            </a:extLst>
          </p:cNvPr>
          <p:cNvSpPr/>
          <p:nvPr/>
        </p:nvSpPr>
        <p:spPr>
          <a:xfrm>
            <a:off x="831950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FE054B-2161-084F-A5CB-C7791C74E44D}"/>
              </a:ext>
            </a:extLst>
          </p:cNvPr>
          <p:cNvSpPr/>
          <p:nvPr/>
        </p:nvSpPr>
        <p:spPr>
          <a:xfrm>
            <a:off x="856299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1F3E47-D9BF-824C-956D-F2BA9C4D4DA9}"/>
              </a:ext>
            </a:extLst>
          </p:cNvPr>
          <p:cNvSpPr/>
          <p:nvPr/>
        </p:nvSpPr>
        <p:spPr>
          <a:xfrm>
            <a:off x="880648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2E2A7C-A5D3-1546-9083-CDA7C4481F0E}"/>
              </a:ext>
            </a:extLst>
          </p:cNvPr>
          <p:cNvSpPr/>
          <p:nvPr/>
        </p:nvSpPr>
        <p:spPr>
          <a:xfrm>
            <a:off x="904998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8124D2-A5FB-284F-8C3D-C8DBFED53C35}"/>
              </a:ext>
            </a:extLst>
          </p:cNvPr>
          <p:cNvSpPr/>
          <p:nvPr/>
        </p:nvSpPr>
        <p:spPr>
          <a:xfrm>
            <a:off x="928529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9FCD3-6F99-374A-A285-CD457C374258}"/>
              </a:ext>
            </a:extLst>
          </p:cNvPr>
          <p:cNvSpPr/>
          <p:nvPr/>
        </p:nvSpPr>
        <p:spPr>
          <a:xfrm>
            <a:off x="95287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C8D191-83EC-694E-8C1A-F30453148D6B}"/>
              </a:ext>
            </a:extLst>
          </p:cNvPr>
          <p:cNvSpPr/>
          <p:nvPr/>
        </p:nvSpPr>
        <p:spPr>
          <a:xfrm>
            <a:off x="97722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9FDC6A1-3B31-2246-82F9-1C961A1F8D73}"/>
              </a:ext>
            </a:extLst>
          </p:cNvPr>
          <p:cNvSpPr/>
          <p:nvPr/>
        </p:nvSpPr>
        <p:spPr>
          <a:xfrm>
            <a:off x="100157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E1298A8-65D2-E745-A91A-CF0899CD7F10}"/>
              </a:ext>
            </a:extLst>
          </p:cNvPr>
          <p:cNvSpPr/>
          <p:nvPr/>
        </p:nvSpPr>
        <p:spPr>
          <a:xfrm>
            <a:off x="1025456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D93A0-1DDC-394E-9692-4ECA63E665D9}"/>
              </a:ext>
            </a:extLst>
          </p:cNvPr>
          <p:cNvSpPr/>
          <p:nvPr/>
        </p:nvSpPr>
        <p:spPr>
          <a:xfrm>
            <a:off x="104980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5981E6-4AFA-E642-81CE-EAB08BE3E81D}"/>
              </a:ext>
            </a:extLst>
          </p:cNvPr>
          <p:cNvSpPr/>
          <p:nvPr/>
        </p:nvSpPr>
        <p:spPr>
          <a:xfrm>
            <a:off x="107415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B36290-D8F8-5E46-A2F8-D3F1760A351C}"/>
              </a:ext>
            </a:extLst>
          </p:cNvPr>
          <p:cNvSpPr/>
          <p:nvPr/>
        </p:nvSpPr>
        <p:spPr>
          <a:xfrm>
            <a:off x="109850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DD3C81-3AD3-7542-AEDC-DB99F3D7604C}"/>
              </a:ext>
            </a:extLst>
          </p:cNvPr>
          <p:cNvSpPr/>
          <p:nvPr/>
        </p:nvSpPr>
        <p:spPr>
          <a:xfrm>
            <a:off x="112339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809A12-15C8-974D-9220-791139ACEDF8}"/>
              </a:ext>
            </a:extLst>
          </p:cNvPr>
          <p:cNvSpPr/>
          <p:nvPr/>
        </p:nvSpPr>
        <p:spPr>
          <a:xfrm>
            <a:off x="1147742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4A1015-FBCD-5E43-9F15-517D45F25F33}"/>
              </a:ext>
            </a:extLst>
          </p:cNvPr>
          <p:cNvSpPr/>
          <p:nvPr/>
        </p:nvSpPr>
        <p:spPr>
          <a:xfrm>
            <a:off x="1172092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E78E9A-B23B-C341-AB91-B1DA2C0A4626}"/>
              </a:ext>
            </a:extLst>
          </p:cNvPr>
          <p:cNvSpPr txBox="1"/>
          <p:nvPr/>
        </p:nvSpPr>
        <p:spPr>
          <a:xfrm>
            <a:off x="239779" y="4888992"/>
            <a:ext cx="32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F9955ED-313D-BD42-99DA-80141284A405}"/>
              </a:ext>
            </a:extLst>
          </p:cNvPr>
          <p:cNvSpPr txBox="1"/>
          <p:nvPr/>
        </p:nvSpPr>
        <p:spPr>
          <a:xfrm>
            <a:off x="427639" y="4898660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aardvark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96B7D64-0068-664E-A952-1C4F32E73963}"/>
              </a:ext>
            </a:extLst>
          </p:cNvPr>
          <p:cNvSpPr txBox="1"/>
          <p:nvPr/>
        </p:nvSpPr>
        <p:spPr>
          <a:xfrm>
            <a:off x="11148913" y="4888992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zyzzyva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532D18D-DC2F-D04D-A7EE-0F153D6DECA6}"/>
              </a:ext>
            </a:extLst>
          </p:cNvPr>
          <p:cNvSpPr txBox="1"/>
          <p:nvPr/>
        </p:nvSpPr>
        <p:spPr>
          <a:xfrm>
            <a:off x="10674790" y="4907280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zoo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E085D2E-A0B0-8846-B611-86EB90DF7BA3}"/>
              </a:ext>
            </a:extLst>
          </p:cNvPr>
          <p:cNvSpPr/>
          <p:nvPr/>
        </p:nvSpPr>
        <p:spPr>
          <a:xfrm>
            <a:off x="4047743" y="2842182"/>
            <a:ext cx="885157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E3D62C6-3F3D-2A42-A698-112DF8AE6E0C}"/>
              </a:ext>
            </a:extLst>
          </p:cNvPr>
          <p:cNvSpPr/>
          <p:nvPr/>
        </p:nvSpPr>
        <p:spPr>
          <a:xfrm>
            <a:off x="4986379" y="2845230"/>
            <a:ext cx="390837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DD6C868-8441-DB4B-80FB-613AC875268D}"/>
              </a:ext>
            </a:extLst>
          </p:cNvPr>
          <p:cNvSpPr/>
          <p:nvPr/>
        </p:nvSpPr>
        <p:spPr>
          <a:xfrm>
            <a:off x="5430694" y="2842182"/>
            <a:ext cx="348534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7E5BB-69D1-A14C-8316-7653795046BA}"/>
              </a:ext>
            </a:extLst>
          </p:cNvPr>
          <p:cNvSpPr/>
          <p:nvPr/>
        </p:nvSpPr>
        <p:spPr>
          <a:xfrm>
            <a:off x="5863383" y="2842182"/>
            <a:ext cx="1866345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8D9FF99-5717-F548-BB45-978A5839DB4B}"/>
              </a:ext>
            </a:extLst>
          </p:cNvPr>
          <p:cNvSpPr/>
          <p:nvPr/>
        </p:nvSpPr>
        <p:spPr>
          <a:xfrm>
            <a:off x="929505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0B3849B-FA34-2940-B507-3D3636ED69CE}"/>
              </a:ext>
            </a:extLst>
          </p:cNvPr>
          <p:cNvSpPr/>
          <p:nvPr/>
        </p:nvSpPr>
        <p:spPr>
          <a:xfrm>
            <a:off x="977768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3B24D3E-69B7-2B4A-90A2-DDE207789B2F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414702" y="3391496"/>
            <a:ext cx="5218199" cy="1289614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63FBD72-0E9E-9C4B-B505-A7ABE441C86E}"/>
              </a:ext>
            </a:extLst>
          </p:cNvPr>
          <p:cNvCxnSpPr>
            <a:cxnSpLocks/>
            <a:stCxn id="118" idx="2"/>
          </p:cNvCxnSpPr>
          <p:nvPr/>
        </p:nvCxnSpPr>
        <p:spPr>
          <a:xfrm flipH="1">
            <a:off x="3115600" y="3372534"/>
            <a:ext cx="2066198" cy="1299095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2D63E51-EDC3-E143-8FA5-64F06435313E}"/>
              </a:ext>
            </a:extLst>
          </p:cNvPr>
          <p:cNvCxnSpPr>
            <a:cxnSpLocks/>
            <a:endCxn id="121" idx="0"/>
          </p:cNvCxnSpPr>
          <p:nvPr/>
        </p:nvCxnSpPr>
        <p:spPr>
          <a:xfrm>
            <a:off x="6612275" y="3391496"/>
            <a:ext cx="2804531" cy="1289614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DAED29B-7812-7142-9E15-7F5D52E14EE4}"/>
              </a:ext>
            </a:extLst>
          </p:cNvPr>
          <p:cNvCxnSpPr>
            <a:cxnSpLocks/>
            <a:endCxn id="122" idx="0"/>
          </p:cNvCxnSpPr>
          <p:nvPr/>
        </p:nvCxnSpPr>
        <p:spPr>
          <a:xfrm>
            <a:off x="4532243" y="3391496"/>
            <a:ext cx="5367188" cy="1289614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777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DE2122-B23A-8D4D-ACC5-64E879A90F6B}"/>
              </a:ext>
            </a:extLst>
          </p:cNvPr>
          <p:cNvSpPr/>
          <p:nvPr/>
        </p:nvSpPr>
        <p:spPr>
          <a:xfrm>
            <a:off x="29295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66E150-97D4-E54C-A0FF-5A32677C0755}"/>
              </a:ext>
            </a:extLst>
          </p:cNvPr>
          <p:cNvSpPr txBox="1"/>
          <p:nvPr/>
        </p:nvSpPr>
        <p:spPr>
          <a:xfrm>
            <a:off x="3968495" y="2782669"/>
            <a:ext cx="425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This is a sentence.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CAB43C-38D1-144B-A922-C61663017569}"/>
              </a:ext>
            </a:extLst>
          </p:cNvPr>
          <p:cNvSpPr/>
          <p:nvPr/>
        </p:nvSpPr>
        <p:spPr>
          <a:xfrm>
            <a:off x="53644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E22C8-337F-ED49-975C-58675AAC2FAA}"/>
              </a:ext>
            </a:extLst>
          </p:cNvPr>
          <p:cNvSpPr/>
          <p:nvPr/>
        </p:nvSpPr>
        <p:spPr>
          <a:xfrm>
            <a:off x="77994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B8AA7-BE40-9B42-805B-5938258F72E3}"/>
              </a:ext>
            </a:extLst>
          </p:cNvPr>
          <p:cNvSpPr/>
          <p:nvPr/>
        </p:nvSpPr>
        <p:spPr>
          <a:xfrm>
            <a:off x="10234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FA4CE-9BFF-5745-B338-C45E66933BBA}"/>
              </a:ext>
            </a:extLst>
          </p:cNvPr>
          <p:cNvSpPr/>
          <p:nvPr/>
        </p:nvSpPr>
        <p:spPr>
          <a:xfrm>
            <a:off x="126221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6F5AD8-146B-8841-BA0D-9C7EC541C026}"/>
              </a:ext>
            </a:extLst>
          </p:cNvPr>
          <p:cNvSpPr/>
          <p:nvPr/>
        </p:nvSpPr>
        <p:spPr>
          <a:xfrm>
            <a:off x="150571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AC9B86-225F-3D45-AB3C-3F31A72D5260}"/>
              </a:ext>
            </a:extLst>
          </p:cNvPr>
          <p:cNvSpPr/>
          <p:nvPr/>
        </p:nvSpPr>
        <p:spPr>
          <a:xfrm>
            <a:off x="174920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FE24F-4751-D143-8085-484A534628ED}"/>
              </a:ext>
            </a:extLst>
          </p:cNvPr>
          <p:cNvSpPr/>
          <p:nvPr/>
        </p:nvSpPr>
        <p:spPr>
          <a:xfrm>
            <a:off x="199269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8DD070-E129-754B-B3B4-04E28F0565E9}"/>
              </a:ext>
            </a:extLst>
          </p:cNvPr>
          <p:cNvSpPr/>
          <p:nvPr/>
        </p:nvSpPr>
        <p:spPr>
          <a:xfrm>
            <a:off x="22294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3F7E5C-D50F-7648-A36B-4B323FE10F65}"/>
              </a:ext>
            </a:extLst>
          </p:cNvPr>
          <p:cNvSpPr/>
          <p:nvPr/>
        </p:nvSpPr>
        <p:spPr>
          <a:xfrm>
            <a:off x="24728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B682B-C762-294A-A464-47430AEE6059}"/>
              </a:ext>
            </a:extLst>
          </p:cNvPr>
          <p:cNvSpPr/>
          <p:nvPr/>
        </p:nvSpPr>
        <p:spPr>
          <a:xfrm>
            <a:off x="271638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71AA-B155-AB41-BF98-37A0EED2C06F}"/>
              </a:ext>
            </a:extLst>
          </p:cNvPr>
          <p:cNvSpPr/>
          <p:nvPr/>
        </p:nvSpPr>
        <p:spPr>
          <a:xfrm>
            <a:off x="295988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EC88-8DA7-5D4A-AB72-D1EFFFD39A3A}"/>
              </a:ext>
            </a:extLst>
          </p:cNvPr>
          <p:cNvSpPr/>
          <p:nvPr/>
        </p:nvSpPr>
        <p:spPr>
          <a:xfrm>
            <a:off x="321085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200BFE-55A2-CA46-88DC-268E95672B4E}"/>
              </a:ext>
            </a:extLst>
          </p:cNvPr>
          <p:cNvSpPr/>
          <p:nvPr/>
        </p:nvSpPr>
        <p:spPr>
          <a:xfrm>
            <a:off x="345435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E512B0-ABD1-8845-92C7-46DC1731B13A}"/>
              </a:ext>
            </a:extLst>
          </p:cNvPr>
          <p:cNvSpPr/>
          <p:nvPr/>
        </p:nvSpPr>
        <p:spPr>
          <a:xfrm>
            <a:off x="369784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961067-60F0-0648-89C8-B207F53B1394}"/>
              </a:ext>
            </a:extLst>
          </p:cNvPr>
          <p:cNvSpPr/>
          <p:nvPr/>
        </p:nvSpPr>
        <p:spPr>
          <a:xfrm>
            <a:off x="394133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41462D-A41E-154D-8BD2-B51EFCD39ECE}"/>
              </a:ext>
            </a:extLst>
          </p:cNvPr>
          <p:cNvSpPr/>
          <p:nvPr/>
        </p:nvSpPr>
        <p:spPr>
          <a:xfrm>
            <a:off x="417665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58B1D9-318D-3F4D-ACF2-BDF7DBAED3EB}"/>
              </a:ext>
            </a:extLst>
          </p:cNvPr>
          <p:cNvSpPr/>
          <p:nvPr/>
        </p:nvSpPr>
        <p:spPr>
          <a:xfrm>
            <a:off x="442014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398C80-0C7E-E849-8E3C-B970B7A1B1B3}"/>
              </a:ext>
            </a:extLst>
          </p:cNvPr>
          <p:cNvSpPr/>
          <p:nvPr/>
        </p:nvSpPr>
        <p:spPr>
          <a:xfrm>
            <a:off x="466363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4C7F1A-6400-644F-A52E-AB339526B01A}"/>
              </a:ext>
            </a:extLst>
          </p:cNvPr>
          <p:cNvSpPr/>
          <p:nvPr/>
        </p:nvSpPr>
        <p:spPr>
          <a:xfrm>
            <a:off x="490713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93F76D-0D64-E24B-8D6D-07A4558F44C4}"/>
              </a:ext>
            </a:extLst>
          </p:cNvPr>
          <p:cNvSpPr/>
          <p:nvPr/>
        </p:nvSpPr>
        <p:spPr>
          <a:xfrm>
            <a:off x="514591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FFCA58-E5E5-CA48-94DC-427A938CE40E}"/>
              </a:ext>
            </a:extLst>
          </p:cNvPr>
          <p:cNvSpPr/>
          <p:nvPr/>
        </p:nvSpPr>
        <p:spPr>
          <a:xfrm>
            <a:off x="538940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790C1E-B068-1C42-96B5-39B7CD648CB3}"/>
              </a:ext>
            </a:extLst>
          </p:cNvPr>
          <p:cNvSpPr/>
          <p:nvPr/>
        </p:nvSpPr>
        <p:spPr>
          <a:xfrm>
            <a:off x="56329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EEC14F-9B3D-204A-96FD-3E5703D2D8CB}"/>
              </a:ext>
            </a:extLst>
          </p:cNvPr>
          <p:cNvSpPr/>
          <p:nvPr/>
        </p:nvSpPr>
        <p:spPr>
          <a:xfrm>
            <a:off x="58763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AA10DF-16D7-9C45-B4FD-5F7EF2589BA2}"/>
              </a:ext>
            </a:extLst>
          </p:cNvPr>
          <p:cNvSpPr/>
          <p:nvPr/>
        </p:nvSpPr>
        <p:spPr>
          <a:xfrm>
            <a:off x="61252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326822-D80D-1849-8B38-E17D8E88101F}"/>
              </a:ext>
            </a:extLst>
          </p:cNvPr>
          <p:cNvSpPr/>
          <p:nvPr/>
        </p:nvSpPr>
        <p:spPr>
          <a:xfrm>
            <a:off x="63687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A99EF3-A7CF-6744-BD81-E7E5908A8A96}"/>
              </a:ext>
            </a:extLst>
          </p:cNvPr>
          <p:cNvSpPr/>
          <p:nvPr/>
        </p:nvSpPr>
        <p:spPr>
          <a:xfrm>
            <a:off x="66122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9EFFB7-69BF-3F46-8B1F-A9D856000652}"/>
              </a:ext>
            </a:extLst>
          </p:cNvPr>
          <p:cNvSpPr/>
          <p:nvPr/>
        </p:nvSpPr>
        <p:spPr>
          <a:xfrm>
            <a:off x="685576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457095-86DF-1D4B-8B27-9D59CB7086F2}"/>
              </a:ext>
            </a:extLst>
          </p:cNvPr>
          <p:cNvSpPr/>
          <p:nvPr/>
        </p:nvSpPr>
        <p:spPr>
          <a:xfrm>
            <a:off x="70945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000E0-0582-BE42-A752-01A504B1F1E6}"/>
              </a:ext>
            </a:extLst>
          </p:cNvPr>
          <p:cNvSpPr/>
          <p:nvPr/>
        </p:nvSpPr>
        <p:spPr>
          <a:xfrm>
            <a:off x="73380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412B-DCD3-934D-8CB9-94840C739746}"/>
              </a:ext>
            </a:extLst>
          </p:cNvPr>
          <p:cNvSpPr/>
          <p:nvPr/>
        </p:nvSpPr>
        <p:spPr>
          <a:xfrm>
            <a:off x="75815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6F161-85DA-DA41-AAA8-37792A456EC6}"/>
              </a:ext>
            </a:extLst>
          </p:cNvPr>
          <p:cNvSpPr/>
          <p:nvPr/>
        </p:nvSpPr>
        <p:spPr>
          <a:xfrm>
            <a:off x="782503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F9B8FA-C8EB-1A48-8C5B-C7390DF20901}"/>
              </a:ext>
            </a:extLst>
          </p:cNvPr>
          <p:cNvSpPr/>
          <p:nvPr/>
        </p:nvSpPr>
        <p:spPr>
          <a:xfrm>
            <a:off x="806852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DF509-3009-B641-887B-91B915599F08}"/>
              </a:ext>
            </a:extLst>
          </p:cNvPr>
          <p:cNvSpPr/>
          <p:nvPr/>
        </p:nvSpPr>
        <p:spPr>
          <a:xfrm>
            <a:off x="831950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FE054B-2161-084F-A5CB-C7791C74E44D}"/>
              </a:ext>
            </a:extLst>
          </p:cNvPr>
          <p:cNvSpPr/>
          <p:nvPr/>
        </p:nvSpPr>
        <p:spPr>
          <a:xfrm>
            <a:off x="856299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1F3E47-D9BF-824C-956D-F2BA9C4D4DA9}"/>
              </a:ext>
            </a:extLst>
          </p:cNvPr>
          <p:cNvSpPr/>
          <p:nvPr/>
        </p:nvSpPr>
        <p:spPr>
          <a:xfrm>
            <a:off x="880648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2E2A7C-A5D3-1546-9083-CDA7C4481F0E}"/>
              </a:ext>
            </a:extLst>
          </p:cNvPr>
          <p:cNvSpPr/>
          <p:nvPr/>
        </p:nvSpPr>
        <p:spPr>
          <a:xfrm>
            <a:off x="904998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8124D2-A5FB-284F-8C3D-C8DBFED53C35}"/>
              </a:ext>
            </a:extLst>
          </p:cNvPr>
          <p:cNvSpPr/>
          <p:nvPr/>
        </p:nvSpPr>
        <p:spPr>
          <a:xfrm>
            <a:off x="928529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9FCD3-6F99-374A-A285-CD457C374258}"/>
              </a:ext>
            </a:extLst>
          </p:cNvPr>
          <p:cNvSpPr/>
          <p:nvPr/>
        </p:nvSpPr>
        <p:spPr>
          <a:xfrm>
            <a:off x="95287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C8D191-83EC-694E-8C1A-F30453148D6B}"/>
              </a:ext>
            </a:extLst>
          </p:cNvPr>
          <p:cNvSpPr/>
          <p:nvPr/>
        </p:nvSpPr>
        <p:spPr>
          <a:xfrm>
            <a:off x="97722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9FDC6A1-3B31-2246-82F9-1C961A1F8D73}"/>
              </a:ext>
            </a:extLst>
          </p:cNvPr>
          <p:cNvSpPr/>
          <p:nvPr/>
        </p:nvSpPr>
        <p:spPr>
          <a:xfrm>
            <a:off x="100157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E1298A8-65D2-E745-A91A-CF0899CD7F10}"/>
              </a:ext>
            </a:extLst>
          </p:cNvPr>
          <p:cNvSpPr/>
          <p:nvPr/>
        </p:nvSpPr>
        <p:spPr>
          <a:xfrm>
            <a:off x="1025456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D93A0-1DDC-394E-9692-4ECA63E665D9}"/>
              </a:ext>
            </a:extLst>
          </p:cNvPr>
          <p:cNvSpPr/>
          <p:nvPr/>
        </p:nvSpPr>
        <p:spPr>
          <a:xfrm>
            <a:off x="104980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5981E6-4AFA-E642-81CE-EAB08BE3E81D}"/>
              </a:ext>
            </a:extLst>
          </p:cNvPr>
          <p:cNvSpPr/>
          <p:nvPr/>
        </p:nvSpPr>
        <p:spPr>
          <a:xfrm>
            <a:off x="107415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B36290-D8F8-5E46-A2F8-D3F1760A351C}"/>
              </a:ext>
            </a:extLst>
          </p:cNvPr>
          <p:cNvSpPr/>
          <p:nvPr/>
        </p:nvSpPr>
        <p:spPr>
          <a:xfrm>
            <a:off x="109850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DD3C81-3AD3-7542-AEDC-DB99F3D7604C}"/>
              </a:ext>
            </a:extLst>
          </p:cNvPr>
          <p:cNvSpPr/>
          <p:nvPr/>
        </p:nvSpPr>
        <p:spPr>
          <a:xfrm>
            <a:off x="112339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809A12-15C8-974D-9220-791139ACEDF8}"/>
              </a:ext>
            </a:extLst>
          </p:cNvPr>
          <p:cNvSpPr/>
          <p:nvPr/>
        </p:nvSpPr>
        <p:spPr>
          <a:xfrm>
            <a:off x="1147742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4A1015-FBCD-5E43-9F15-517D45F25F33}"/>
              </a:ext>
            </a:extLst>
          </p:cNvPr>
          <p:cNvSpPr/>
          <p:nvPr/>
        </p:nvSpPr>
        <p:spPr>
          <a:xfrm>
            <a:off x="1172092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7E5BB-69D1-A14C-8316-7653795046BA}"/>
              </a:ext>
            </a:extLst>
          </p:cNvPr>
          <p:cNvSpPr/>
          <p:nvPr/>
        </p:nvSpPr>
        <p:spPr>
          <a:xfrm>
            <a:off x="4019069" y="2810902"/>
            <a:ext cx="1400669" cy="527304"/>
          </a:xfrm>
          <a:prstGeom prst="rect">
            <a:avLst/>
          </a:prstGeom>
          <a:solidFill>
            <a:srgbClr val="DFD693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3B24D3E-69B7-2B4A-90A2-DDE207789B2F}"/>
              </a:ext>
            </a:extLst>
          </p:cNvPr>
          <p:cNvCxnSpPr>
            <a:cxnSpLocks/>
          </p:cNvCxnSpPr>
          <p:nvPr/>
        </p:nvCxnSpPr>
        <p:spPr>
          <a:xfrm>
            <a:off x="4475333" y="3369486"/>
            <a:ext cx="3775333" cy="1289614"/>
          </a:xfrm>
          <a:prstGeom prst="straightConnector1">
            <a:avLst/>
          </a:prstGeom>
          <a:ln w="19050">
            <a:solidFill>
              <a:srgbClr val="DFD6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63FBD72-0E9E-9C4B-B505-A7ABE441C86E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3332604" y="3372534"/>
            <a:ext cx="1849194" cy="1308576"/>
          </a:xfrm>
          <a:prstGeom prst="straightConnector1">
            <a:avLst/>
          </a:prstGeom>
          <a:ln w="19050">
            <a:solidFill>
              <a:srgbClr val="DFD6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F55D8743-AF29-BD4E-A611-4AACFF2EC913}"/>
              </a:ext>
            </a:extLst>
          </p:cNvPr>
          <p:cNvSpPr/>
          <p:nvPr/>
        </p:nvSpPr>
        <p:spPr>
          <a:xfrm>
            <a:off x="4972713" y="2854711"/>
            <a:ext cx="871380" cy="527304"/>
          </a:xfrm>
          <a:prstGeom prst="rect">
            <a:avLst/>
          </a:prstGeom>
          <a:solidFill>
            <a:srgbClr val="DFD693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0A89B3-8E3F-4842-86A3-534480745220}"/>
              </a:ext>
            </a:extLst>
          </p:cNvPr>
          <p:cNvSpPr/>
          <p:nvPr/>
        </p:nvSpPr>
        <p:spPr>
          <a:xfrm>
            <a:off x="5476528" y="2797909"/>
            <a:ext cx="2348503" cy="527304"/>
          </a:xfrm>
          <a:prstGeom prst="rect">
            <a:avLst/>
          </a:prstGeom>
          <a:solidFill>
            <a:srgbClr val="DFD693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D089C3E-0014-194C-8785-2307BCC28BDB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901688" y="3355370"/>
            <a:ext cx="5552354" cy="1325740"/>
          </a:xfrm>
          <a:prstGeom prst="straightConnector1">
            <a:avLst/>
          </a:prstGeom>
          <a:ln w="19050">
            <a:solidFill>
              <a:srgbClr val="DFD6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81B6D2A-8F41-9F4F-879B-37069591805B}"/>
              </a:ext>
            </a:extLst>
          </p:cNvPr>
          <p:cNvSpPr txBox="1"/>
          <p:nvPr/>
        </p:nvSpPr>
        <p:spPr>
          <a:xfrm>
            <a:off x="7965812" y="4925568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“this is”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FD34C39-A050-3548-A91B-5F720D71C6A5}"/>
              </a:ext>
            </a:extLst>
          </p:cNvPr>
          <p:cNvSpPr txBox="1"/>
          <p:nvPr/>
        </p:nvSpPr>
        <p:spPr>
          <a:xfrm>
            <a:off x="2754362" y="4950500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“is a”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BABD0A1-3027-4243-B146-35B7670350BC}"/>
              </a:ext>
            </a:extLst>
          </p:cNvPr>
          <p:cNvSpPr txBox="1"/>
          <p:nvPr/>
        </p:nvSpPr>
        <p:spPr>
          <a:xfrm>
            <a:off x="477573" y="4925568"/>
            <a:ext cx="19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“a sentence”</a:t>
            </a:r>
          </a:p>
        </p:txBody>
      </p:sp>
    </p:spTree>
    <p:extLst>
      <p:ext uri="{BB962C8B-B14F-4D97-AF65-F5344CB8AC3E}">
        <p14:creationId xmlns:p14="http://schemas.microsoft.com/office/powerpoint/2010/main" val="249937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DE2122-B23A-8D4D-ACC5-64E879A90F6B}"/>
              </a:ext>
            </a:extLst>
          </p:cNvPr>
          <p:cNvSpPr/>
          <p:nvPr/>
        </p:nvSpPr>
        <p:spPr>
          <a:xfrm>
            <a:off x="29295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66E150-97D4-E54C-A0FF-5A32677C0755}"/>
              </a:ext>
            </a:extLst>
          </p:cNvPr>
          <p:cNvSpPr txBox="1"/>
          <p:nvPr/>
        </p:nvSpPr>
        <p:spPr>
          <a:xfrm>
            <a:off x="3968495" y="2782669"/>
            <a:ext cx="425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This is a sentence.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CAB43C-38D1-144B-A922-C61663017569}"/>
              </a:ext>
            </a:extLst>
          </p:cNvPr>
          <p:cNvSpPr/>
          <p:nvPr/>
        </p:nvSpPr>
        <p:spPr>
          <a:xfrm>
            <a:off x="53644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E22C8-337F-ED49-975C-58675AAC2FAA}"/>
              </a:ext>
            </a:extLst>
          </p:cNvPr>
          <p:cNvSpPr/>
          <p:nvPr/>
        </p:nvSpPr>
        <p:spPr>
          <a:xfrm>
            <a:off x="77994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B8AA7-BE40-9B42-805B-5938258F72E3}"/>
              </a:ext>
            </a:extLst>
          </p:cNvPr>
          <p:cNvSpPr/>
          <p:nvPr/>
        </p:nvSpPr>
        <p:spPr>
          <a:xfrm>
            <a:off x="10234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FA4CE-9BFF-5745-B338-C45E66933BBA}"/>
              </a:ext>
            </a:extLst>
          </p:cNvPr>
          <p:cNvSpPr/>
          <p:nvPr/>
        </p:nvSpPr>
        <p:spPr>
          <a:xfrm>
            <a:off x="126221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6F5AD8-146B-8841-BA0D-9C7EC541C026}"/>
              </a:ext>
            </a:extLst>
          </p:cNvPr>
          <p:cNvSpPr/>
          <p:nvPr/>
        </p:nvSpPr>
        <p:spPr>
          <a:xfrm>
            <a:off x="150571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AC9B86-225F-3D45-AB3C-3F31A72D5260}"/>
              </a:ext>
            </a:extLst>
          </p:cNvPr>
          <p:cNvSpPr/>
          <p:nvPr/>
        </p:nvSpPr>
        <p:spPr>
          <a:xfrm>
            <a:off x="174920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FE24F-4751-D143-8085-484A534628ED}"/>
              </a:ext>
            </a:extLst>
          </p:cNvPr>
          <p:cNvSpPr/>
          <p:nvPr/>
        </p:nvSpPr>
        <p:spPr>
          <a:xfrm>
            <a:off x="199269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8DD070-E129-754B-B3B4-04E28F0565E9}"/>
              </a:ext>
            </a:extLst>
          </p:cNvPr>
          <p:cNvSpPr/>
          <p:nvPr/>
        </p:nvSpPr>
        <p:spPr>
          <a:xfrm>
            <a:off x="22294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3F7E5C-D50F-7648-A36B-4B323FE10F65}"/>
              </a:ext>
            </a:extLst>
          </p:cNvPr>
          <p:cNvSpPr/>
          <p:nvPr/>
        </p:nvSpPr>
        <p:spPr>
          <a:xfrm>
            <a:off x="24728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B682B-C762-294A-A464-47430AEE6059}"/>
              </a:ext>
            </a:extLst>
          </p:cNvPr>
          <p:cNvSpPr/>
          <p:nvPr/>
        </p:nvSpPr>
        <p:spPr>
          <a:xfrm>
            <a:off x="271638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71AA-B155-AB41-BF98-37A0EED2C06F}"/>
              </a:ext>
            </a:extLst>
          </p:cNvPr>
          <p:cNvSpPr/>
          <p:nvPr/>
        </p:nvSpPr>
        <p:spPr>
          <a:xfrm>
            <a:off x="295988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EC88-8DA7-5D4A-AB72-D1EFFFD39A3A}"/>
              </a:ext>
            </a:extLst>
          </p:cNvPr>
          <p:cNvSpPr/>
          <p:nvPr/>
        </p:nvSpPr>
        <p:spPr>
          <a:xfrm>
            <a:off x="321085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200BFE-55A2-CA46-88DC-268E95672B4E}"/>
              </a:ext>
            </a:extLst>
          </p:cNvPr>
          <p:cNvSpPr/>
          <p:nvPr/>
        </p:nvSpPr>
        <p:spPr>
          <a:xfrm>
            <a:off x="345435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E512B0-ABD1-8845-92C7-46DC1731B13A}"/>
              </a:ext>
            </a:extLst>
          </p:cNvPr>
          <p:cNvSpPr/>
          <p:nvPr/>
        </p:nvSpPr>
        <p:spPr>
          <a:xfrm>
            <a:off x="369784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961067-60F0-0648-89C8-B207F53B1394}"/>
              </a:ext>
            </a:extLst>
          </p:cNvPr>
          <p:cNvSpPr/>
          <p:nvPr/>
        </p:nvSpPr>
        <p:spPr>
          <a:xfrm>
            <a:off x="394133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41462D-A41E-154D-8BD2-B51EFCD39ECE}"/>
              </a:ext>
            </a:extLst>
          </p:cNvPr>
          <p:cNvSpPr/>
          <p:nvPr/>
        </p:nvSpPr>
        <p:spPr>
          <a:xfrm>
            <a:off x="417665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58B1D9-318D-3F4D-ACF2-BDF7DBAED3EB}"/>
              </a:ext>
            </a:extLst>
          </p:cNvPr>
          <p:cNvSpPr/>
          <p:nvPr/>
        </p:nvSpPr>
        <p:spPr>
          <a:xfrm>
            <a:off x="442014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398C80-0C7E-E849-8E3C-B970B7A1B1B3}"/>
              </a:ext>
            </a:extLst>
          </p:cNvPr>
          <p:cNvSpPr/>
          <p:nvPr/>
        </p:nvSpPr>
        <p:spPr>
          <a:xfrm>
            <a:off x="466363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4C7F1A-6400-644F-A52E-AB339526B01A}"/>
              </a:ext>
            </a:extLst>
          </p:cNvPr>
          <p:cNvSpPr/>
          <p:nvPr/>
        </p:nvSpPr>
        <p:spPr>
          <a:xfrm>
            <a:off x="490713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93F76D-0D64-E24B-8D6D-07A4558F44C4}"/>
              </a:ext>
            </a:extLst>
          </p:cNvPr>
          <p:cNvSpPr/>
          <p:nvPr/>
        </p:nvSpPr>
        <p:spPr>
          <a:xfrm>
            <a:off x="514591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FFCA58-E5E5-CA48-94DC-427A938CE40E}"/>
              </a:ext>
            </a:extLst>
          </p:cNvPr>
          <p:cNvSpPr/>
          <p:nvPr/>
        </p:nvSpPr>
        <p:spPr>
          <a:xfrm>
            <a:off x="538940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790C1E-B068-1C42-96B5-39B7CD648CB3}"/>
              </a:ext>
            </a:extLst>
          </p:cNvPr>
          <p:cNvSpPr/>
          <p:nvPr/>
        </p:nvSpPr>
        <p:spPr>
          <a:xfrm>
            <a:off x="56329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EEC14F-9B3D-204A-96FD-3E5703D2D8CB}"/>
              </a:ext>
            </a:extLst>
          </p:cNvPr>
          <p:cNvSpPr/>
          <p:nvPr/>
        </p:nvSpPr>
        <p:spPr>
          <a:xfrm>
            <a:off x="58763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AA10DF-16D7-9C45-B4FD-5F7EF2589BA2}"/>
              </a:ext>
            </a:extLst>
          </p:cNvPr>
          <p:cNvSpPr/>
          <p:nvPr/>
        </p:nvSpPr>
        <p:spPr>
          <a:xfrm>
            <a:off x="61252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326822-D80D-1849-8B38-E17D8E88101F}"/>
              </a:ext>
            </a:extLst>
          </p:cNvPr>
          <p:cNvSpPr/>
          <p:nvPr/>
        </p:nvSpPr>
        <p:spPr>
          <a:xfrm>
            <a:off x="63687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A99EF3-A7CF-6744-BD81-E7E5908A8A96}"/>
              </a:ext>
            </a:extLst>
          </p:cNvPr>
          <p:cNvSpPr/>
          <p:nvPr/>
        </p:nvSpPr>
        <p:spPr>
          <a:xfrm>
            <a:off x="66122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9EFFB7-69BF-3F46-8B1F-A9D856000652}"/>
              </a:ext>
            </a:extLst>
          </p:cNvPr>
          <p:cNvSpPr/>
          <p:nvPr/>
        </p:nvSpPr>
        <p:spPr>
          <a:xfrm>
            <a:off x="685576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457095-86DF-1D4B-8B27-9D59CB7086F2}"/>
              </a:ext>
            </a:extLst>
          </p:cNvPr>
          <p:cNvSpPr/>
          <p:nvPr/>
        </p:nvSpPr>
        <p:spPr>
          <a:xfrm>
            <a:off x="70945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000E0-0582-BE42-A752-01A504B1F1E6}"/>
              </a:ext>
            </a:extLst>
          </p:cNvPr>
          <p:cNvSpPr/>
          <p:nvPr/>
        </p:nvSpPr>
        <p:spPr>
          <a:xfrm>
            <a:off x="73380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412B-DCD3-934D-8CB9-94840C739746}"/>
              </a:ext>
            </a:extLst>
          </p:cNvPr>
          <p:cNvSpPr/>
          <p:nvPr/>
        </p:nvSpPr>
        <p:spPr>
          <a:xfrm>
            <a:off x="75815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6F161-85DA-DA41-AAA8-37792A456EC6}"/>
              </a:ext>
            </a:extLst>
          </p:cNvPr>
          <p:cNvSpPr/>
          <p:nvPr/>
        </p:nvSpPr>
        <p:spPr>
          <a:xfrm>
            <a:off x="782503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F9B8FA-C8EB-1A48-8C5B-C7390DF20901}"/>
              </a:ext>
            </a:extLst>
          </p:cNvPr>
          <p:cNvSpPr/>
          <p:nvPr/>
        </p:nvSpPr>
        <p:spPr>
          <a:xfrm>
            <a:off x="806852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DF509-3009-B641-887B-91B915599F08}"/>
              </a:ext>
            </a:extLst>
          </p:cNvPr>
          <p:cNvSpPr/>
          <p:nvPr/>
        </p:nvSpPr>
        <p:spPr>
          <a:xfrm>
            <a:off x="831950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FE054B-2161-084F-A5CB-C7791C74E44D}"/>
              </a:ext>
            </a:extLst>
          </p:cNvPr>
          <p:cNvSpPr/>
          <p:nvPr/>
        </p:nvSpPr>
        <p:spPr>
          <a:xfrm>
            <a:off x="856299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1F3E47-D9BF-824C-956D-F2BA9C4D4DA9}"/>
              </a:ext>
            </a:extLst>
          </p:cNvPr>
          <p:cNvSpPr/>
          <p:nvPr/>
        </p:nvSpPr>
        <p:spPr>
          <a:xfrm>
            <a:off x="880648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2E2A7C-A5D3-1546-9083-CDA7C4481F0E}"/>
              </a:ext>
            </a:extLst>
          </p:cNvPr>
          <p:cNvSpPr/>
          <p:nvPr/>
        </p:nvSpPr>
        <p:spPr>
          <a:xfrm>
            <a:off x="904998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8124D2-A5FB-284F-8C3D-C8DBFED53C35}"/>
              </a:ext>
            </a:extLst>
          </p:cNvPr>
          <p:cNvSpPr/>
          <p:nvPr/>
        </p:nvSpPr>
        <p:spPr>
          <a:xfrm>
            <a:off x="928529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9FCD3-6F99-374A-A285-CD457C374258}"/>
              </a:ext>
            </a:extLst>
          </p:cNvPr>
          <p:cNvSpPr/>
          <p:nvPr/>
        </p:nvSpPr>
        <p:spPr>
          <a:xfrm>
            <a:off x="95287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C8D191-83EC-694E-8C1A-F30453148D6B}"/>
              </a:ext>
            </a:extLst>
          </p:cNvPr>
          <p:cNvSpPr/>
          <p:nvPr/>
        </p:nvSpPr>
        <p:spPr>
          <a:xfrm>
            <a:off x="97722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9FDC6A1-3B31-2246-82F9-1C961A1F8D73}"/>
              </a:ext>
            </a:extLst>
          </p:cNvPr>
          <p:cNvSpPr/>
          <p:nvPr/>
        </p:nvSpPr>
        <p:spPr>
          <a:xfrm>
            <a:off x="100157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E1298A8-65D2-E745-A91A-CF0899CD7F10}"/>
              </a:ext>
            </a:extLst>
          </p:cNvPr>
          <p:cNvSpPr/>
          <p:nvPr/>
        </p:nvSpPr>
        <p:spPr>
          <a:xfrm>
            <a:off x="1025456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D93A0-1DDC-394E-9692-4ECA63E665D9}"/>
              </a:ext>
            </a:extLst>
          </p:cNvPr>
          <p:cNvSpPr/>
          <p:nvPr/>
        </p:nvSpPr>
        <p:spPr>
          <a:xfrm>
            <a:off x="104980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5981E6-4AFA-E642-81CE-EAB08BE3E81D}"/>
              </a:ext>
            </a:extLst>
          </p:cNvPr>
          <p:cNvSpPr/>
          <p:nvPr/>
        </p:nvSpPr>
        <p:spPr>
          <a:xfrm>
            <a:off x="107415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B36290-D8F8-5E46-A2F8-D3F1760A351C}"/>
              </a:ext>
            </a:extLst>
          </p:cNvPr>
          <p:cNvSpPr/>
          <p:nvPr/>
        </p:nvSpPr>
        <p:spPr>
          <a:xfrm>
            <a:off x="109850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DD3C81-3AD3-7542-AEDC-DB99F3D7604C}"/>
              </a:ext>
            </a:extLst>
          </p:cNvPr>
          <p:cNvSpPr/>
          <p:nvPr/>
        </p:nvSpPr>
        <p:spPr>
          <a:xfrm>
            <a:off x="112339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809A12-15C8-974D-9220-791139ACEDF8}"/>
              </a:ext>
            </a:extLst>
          </p:cNvPr>
          <p:cNvSpPr/>
          <p:nvPr/>
        </p:nvSpPr>
        <p:spPr>
          <a:xfrm>
            <a:off x="1147742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4A1015-FBCD-5E43-9F15-517D45F25F33}"/>
              </a:ext>
            </a:extLst>
          </p:cNvPr>
          <p:cNvSpPr/>
          <p:nvPr/>
        </p:nvSpPr>
        <p:spPr>
          <a:xfrm>
            <a:off x="1172092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7E5BB-69D1-A14C-8316-7653795046BA}"/>
              </a:ext>
            </a:extLst>
          </p:cNvPr>
          <p:cNvSpPr/>
          <p:nvPr/>
        </p:nvSpPr>
        <p:spPr>
          <a:xfrm>
            <a:off x="4019069" y="2810902"/>
            <a:ext cx="1759939" cy="527304"/>
          </a:xfrm>
          <a:prstGeom prst="rect">
            <a:avLst/>
          </a:prstGeom>
          <a:solidFill>
            <a:srgbClr val="E76D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0A89B3-8E3F-4842-86A3-534480745220}"/>
              </a:ext>
            </a:extLst>
          </p:cNvPr>
          <p:cNvSpPr/>
          <p:nvPr/>
        </p:nvSpPr>
        <p:spPr>
          <a:xfrm>
            <a:off x="5010913" y="2782669"/>
            <a:ext cx="2814119" cy="527304"/>
          </a:xfrm>
          <a:prstGeom prst="rect">
            <a:avLst/>
          </a:prstGeom>
          <a:solidFill>
            <a:srgbClr val="E76D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D089C3E-0014-194C-8785-2307BCC28BDB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3081627" y="3355370"/>
            <a:ext cx="3372416" cy="1325740"/>
          </a:xfrm>
          <a:prstGeom prst="straightConnector1">
            <a:avLst/>
          </a:prstGeom>
          <a:ln w="190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18FE51D-372C-EE46-B694-4E9A7F3DC8DC}"/>
              </a:ext>
            </a:extLst>
          </p:cNvPr>
          <p:cNvCxnSpPr>
            <a:cxnSpLocks/>
          </p:cNvCxnSpPr>
          <p:nvPr/>
        </p:nvCxnSpPr>
        <p:spPr>
          <a:xfrm>
            <a:off x="4853955" y="3383603"/>
            <a:ext cx="4196026" cy="1206713"/>
          </a:xfrm>
          <a:prstGeom prst="straightConnector1">
            <a:avLst/>
          </a:prstGeom>
          <a:ln w="190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85438E1-EE82-B049-B876-C38F03295750}"/>
              </a:ext>
            </a:extLst>
          </p:cNvPr>
          <p:cNvSpPr txBox="1"/>
          <p:nvPr/>
        </p:nvSpPr>
        <p:spPr>
          <a:xfrm>
            <a:off x="8746766" y="4875859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“this is a”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A2A29F-DE92-4D4D-9DE7-2737B5CEB1B2}"/>
              </a:ext>
            </a:extLst>
          </p:cNvPr>
          <p:cNvSpPr txBox="1"/>
          <p:nvPr/>
        </p:nvSpPr>
        <p:spPr>
          <a:xfrm>
            <a:off x="2158282" y="4928110"/>
            <a:ext cx="19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“is a sentence”</a:t>
            </a:r>
          </a:p>
        </p:txBody>
      </p:sp>
    </p:spTree>
    <p:extLst>
      <p:ext uri="{BB962C8B-B14F-4D97-AF65-F5344CB8AC3E}">
        <p14:creationId xmlns:p14="http://schemas.microsoft.com/office/powerpoint/2010/main" val="3294608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955B69-7509-1A43-84F2-FAC7CFA12F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601618"/>
            <a:ext cx="913674" cy="913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DE58B1-DEE4-7846-AA9D-80D9979873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1772921"/>
            <a:ext cx="913674" cy="9136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ED9A52-4F2E-594A-9A84-288A4669F6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2930799"/>
            <a:ext cx="913674" cy="9136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98B1F1-8B89-6A4F-AD6C-6A4123D8CC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4102102"/>
            <a:ext cx="913674" cy="913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69ECC4-C596-FE44-9385-19A1820AF0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5273405"/>
            <a:ext cx="913674" cy="913674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85A45DB5-4AEC-514F-8675-F5D9B0C67C99}"/>
              </a:ext>
            </a:extLst>
          </p:cNvPr>
          <p:cNvSpPr/>
          <p:nvPr/>
        </p:nvSpPr>
        <p:spPr>
          <a:xfrm>
            <a:off x="2129246" y="979714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C705C5C-02A5-B946-92CE-FD9889D166D7}"/>
              </a:ext>
            </a:extLst>
          </p:cNvPr>
          <p:cNvSpPr/>
          <p:nvPr/>
        </p:nvSpPr>
        <p:spPr>
          <a:xfrm>
            <a:off x="2129246" y="2164444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689B79E-09EF-6E44-B7C0-45EF2CB3A0F3}"/>
              </a:ext>
            </a:extLst>
          </p:cNvPr>
          <p:cNvSpPr/>
          <p:nvPr/>
        </p:nvSpPr>
        <p:spPr>
          <a:xfrm>
            <a:off x="2129246" y="3296196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D7AE268-772C-CA46-AD80-8CB78ADE58A0}"/>
              </a:ext>
            </a:extLst>
          </p:cNvPr>
          <p:cNvSpPr/>
          <p:nvPr/>
        </p:nvSpPr>
        <p:spPr>
          <a:xfrm>
            <a:off x="2129246" y="4515759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E0E6C79-3C15-6A43-B623-B35D49F2B9F9}"/>
              </a:ext>
            </a:extLst>
          </p:cNvPr>
          <p:cNvSpPr/>
          <p:nvPr/>
        </p:nvSpPr>
        <p:spPr>
          <a:xfrm>
            <a:off x="2129246" y="5595259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C74D6B-D283-C04B-A747-312EF46F8599}"/>
              </a:ext>
            </a:extLst>
          </p:cNvPr>
          <p:cNvSpPr/>
          <p:nvPr/>
        </p:nvSpPr>
        <p:spPr>
          <a:xfrm>
            <a:off x="3486188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7EC3EC-82C7-8C46-9367-E095827B4C3C}"/>
              </a:ext>
            </a:extLst>
          </p:cNvPr>
          <p:cNvSpPr/>
          <p:nvPr/>
        </p:nvSpPr>
        <p:spPr>
          <a:xfrm>
            <a:off x="3729681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CB4E6E-2CDB-DD43-9AA1-90D3BCD0CB92}"/>
              </a:ext>
            </a:extLst>
          </p:cNvPr>
          <p:cNvSpPr/>
          <p:nvPr/>
        </p:nvSpPr>
        <p:spPr>
          <a:xfrm>
            <a:off x="3973174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8289CB-3F37-0D45-94B6-F18FD031F4C0}"/>
              </a:ext>
            </a:extLst>
          </p:cNvPr>
          <p:cNvSpPr/>
          <p:nvPr/>
        </p:nvSpPr>
        <p:spPr>
          <a:xfrm>
            <a:off x="4216667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953E5C-3978-434D-8B3A-D9FE15F16CE0}"/>
              </a:ext>
            </a:extLst>
          </p:cNvPr>
          <p:cNvSpPr/>
          <p:nvPr/>
        </p:nvSpPr>
        <p:spPr>
          <a:xfrm>
            <a:off x="4451982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53A636-C4E1-A14B-BDEC-1048EBD7DD71}"/>
              </a:ext>
            </a:extLst>
          </p:cNvPr>
          <p:cNvSpPr/>
          <p:nvPr/>
        </p:nvSpPr>
        <p:spPr>
          <a:xfrm>
            <a:off x="4695475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DC4E07-4AD8-E64D-8029-04D70022E105}"/>
              </a:ext>
            </a:extLst>
          </p:cNvPr>
          <p:cNvSpPr/>
          <p:nvPr/>
        </p:nvSpPr>
        <p:spPr>
          <a:xfrm>
            <a:off x="4938968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993B03-E0E6-B14A-9A4D-AB361C7AF237}"/>
              </a:ext>
            </a:extLst>
          </p:cNvPr>
          <p:cNvSpPr/>
          <p:nvPr/>
        </p:nvSpPr>
        <p:spPr>
          <a:xfrm>
            <a:off x="5182461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99E5A1-4C2C-FD43-98E8-715E0183F63F}"/>
              </a:ext>
            </a:extLst>
          </p:cNvPr>
          <p:cNvSpPr/>
          <p:nvPr/>
        </p:nvSpPr>
        <p:spPr>
          <a:xfrm>
            <a:off x="5421246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45259F-614D-0D4A-8AE5-C1320172AA2A}"/>
              </a:ext>
            </a:extLst>
          </p:cNvPr>
          <p:cNvSpPr/>
          <p:nvPr/>
        </p:nvSpPr>
        <p:spPr>
          <a:xfrm>
            <a:off x="5664739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AB671D-CC4D-554A-9919-44E3ADB132AB}"/>
              </a:ext>
            </a:extLst>
          </p:cNvPr>
          <p:cNvSpPr/>
          <p:nvPr/>
        </p:nvSpPr>
        <p:spPr>
          <a:xfrm>
            <a:off x="5908232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2F96C3-8DE3-2C48-86CF-E3A272FD7C5A}"/>
              </a:ext>
            </a:extLst>
          </p:cNvPr>
          <p:cNvSpPr/>
          <p:nvPr/>
        </p:nvSpPr>
        <p:spPr>
          <a:xfrm>
            <a:off x="6151725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1853A3-F8C3-7C4E-A5BF-1C7F65C99844}"/>
              </a:ext>
            </a:extLst>
          </p:cNvPr>
          <p:cNvSpPr/>
          <p:nvPr/>
        </p:nvSpPr>
        <p:spPr>
          <a:xfrm>
            <a:off x="6400620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538500-A5D4-6044-8836-6D44FCE3A57A}"/>
              </a:ext>
            </a:extLst>
          </p:cNvPr>
          <p:cNvSpPr/>
          <p:nvPr/>
        </p:nvSpPr>
        <p:spPr>
          <a:xfrm>
            <a:off x="6644113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15376B-46EF-9E47-9FA7-D2D0F7E1D91E}"/>
              </a:ext>
            </a:extLst>
          </p:cNvPr>
          <p:cNvSpPr/>
          <p:nvPr/>
        </p:nvSpPr>
        <p:spPr>
          <a:xfrm>
            <a:off x="6887606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BA9B2A-3903-2944-9793-34DD4F8A04AC}"/>
              </a:ext>
            </a:extLst>
          </p:cNvPr>
          <p:cNvSpPr/>
          <p:nvPr/>
        </p:nvSpPr>
        <p:spPr>
          <a:xfrm>
            <a:off x="3470489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D182071-9E70-854F-84AC-2436158D1021}"/>
              </a:ext>
            </a:extLst>
          </p:cNvPr>
          <p:cNvSpPr/>
          <p:nvPr/>
        </p:nvSpPr>
        <p:spPr>
          <a:xfrm>
            <a:off x="3713982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9E1E2BB-C746-3E4C-BA12-E0AE8D230307}"/>
              </a:ext>
            </a:extLst>
          </p:cNvPr>
          <p:cNvSpPr/>
          <p:nvPr/>
        </p:nvSpPr>
        <p:spPr>
          <a:xfrm>
            <a:off x="3957475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8833724-2606-E24B-A5D1-5FEA47A9185A}"/>
              </a:ext>
            </a:extLst>
          </p:cNvPr>
          <p:cNvSpPr/>
          <p:nvPr/>
        </p:nvSpPr>
        <p:spPr>
          <a:xfrm>
            <a:off x="4200968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825206D-50C4-0D4E-98F4-ADAB1EA6591A}"/>
              </a:ext>
            </a:extLst>
          </p:cNvPr>
          <p:cNvSpPr/>
          <p:nvPr/>
        </p:nvSpPr>
        <p:spPr>
          <a:xfrm>
            <a:off x="4436283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00C7B4-8D4F-B24B-A721-6EDCB7EBC3C3}"/>
              </a:ext>
            </a:extLst>
          </p:cNvPr>
          <p:cNvSpPr/>
          <p:nvPr/>
        </p:nvSpPr>
        <p:spPr>
          <a:xfrm>
            <a:off x="4679776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F99B232-4F51-924A-A3D5-46259EC4A08F}"/>
              </a:ext>
            </a:extLst>
          </p:cNvPr>
          <p:cNvSpPr/>
          <p:nvPr/>
        </p:nvSpPr>
        <p:spPr>
          <a:xfrm>
            <a:off x="4923269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89F3BD-A142-EA4D-986C-5EE1F4F8AFEC}"/>
              </a:ext>
            </a:extLst>
          </p:cNvPr>
          <p:cNvSpPr/>
          <p:nvPr/>
        </p:nvSpPr>
        <p:spPr>
          <a:xfrm>
            <a:off x="5166762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68025BC-165B-F540-A896-13E22403CCEE}"/>
              </a:ext>
            </a:extLst>
          </p:cNvPr>
          <p:cNvSpPr/>
          <p:nvPr/>
        </p:nvSpPr>
        <p:spPr>
          <a:xfrm>
            <a:off x="5405547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9B3BAB-A10E-C548-AF03-545BE50F2196}"/>
              </a:ext>
            </a:extLst>
          </p:cNvPr>
          <p:cNvSpPr/>
          <p:nvPr/>
        </p:nvSpPr>
        <p:spPr>
          <a:xfrm>
            <a:off x="5649040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30AC777-6B65-624E-B82C-EDC52D3C80A3}"/>
              </a:ext>
            </a:extLst>
          </p:cNvPr>
          <p:cNvSpPr/>
          <p:nvPr/>
        </p:nvSpPr>
        <p:spPr>
          <a:xfrm>
            <a:off x="5892533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801B344-4990-5744-B7FB-D7BEB4FB59A7}"/>
              </a:ext>
            </a:extLst>
          </p:cNvPr>
          <p:cNvSpPr/>
          <p:nvPr/>
        </p:nvSpPr>
        <p:spPr>
          <a:xfrm>
            <a:off x="6136026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99316BD-EF45-6745-9894-9470E19F31B4}"/>
              </a:ext>
            </a:extLst>
          </p:cNvPr>
          <p:cNvSpPr/>
          <p:nvPr/>
        </p:nvSpPr>
        <p:spPr>
          <a:xfrm>
            <a:off x="6384921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658EF-5916-3C45-BA1D-ED32DDC5B20B}"/>
              </a:ext>
            </a:extLst>
          </p:cNvPr>
          <p:cNvSpPr/>
          <p:nvPr/>
        </p:nvSpPr>
        <p:spPr>
          <a:xfrm>
            <a:off x="6628414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0F36487-BE00-C04F-8690-AB47913463DC}"/>
              </a:ext>
            </a:extLst>
          </p:cNvPr>
          <p:cNvSpPr/>
          <p:nvPr/>
        </p:nvSpPr>
        <p:spPr>
          <a:xfrm>
            <a:off x="6871907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C0B97C0-ABB9-8F43-904E-3F68A8C0CD87}"/>
              </a:ext>
            </a:extLst>
          </p:cNvPr>
          <p:cNvSpPr/>
          <p:nvPr/>
        </p:nvSpPr>
        <p:spPr>
          <a:xfrm>
            <a:off x="3459492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366B818-C134-D444-A585-D1C826EA40A2}"/>
              </a:ext>
            </a:extLst>
          </p:cNvPr>
          <p:cNvSpPr/>
          <p:nvPr/>
        </p:nvSpPr>
        <p:spPr>
          <a:xfrm>
            <a:off x="3702985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BCB9B69-828C-AD46-BB33-B2700322E0AA}"/>
              </a:ext>
            </a:extLst>
          </p:cNvPr>
          <p:cNvSpPr/>
          <p:nvPr/>
        </p:nvSpPr>
        <p:spPr>
          <a:xfrm>
            <a:off x="3946478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480C259-2EF7-E047-A59F-49A8AC7409E9}"/>
              </a:ext>
            </a:extLst>
          </p:cNvPr>
          <p:cNvSpPr/>
          <p:nvPr/>
        </p:nvSpPr>
        <p:spPr>
          <a:xfrm>
            <a:off x="4189971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52ECD25-2F44-F74A-AE54-6DB342186FC6}"/>
              </a:ext>
            </a:extLst>
          </p:cNvPr>
          <p:cNvSpPr/>
          <p:nvPr/>
        </p:nvSpPr>
        <p:spPr>
          <a:xfrm>
            <a:off x="4425286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A8B8F54-31A9-C746-AB73-7656FDCCC68D}"/>
              </a:ext>
            </a:extLst>
          </p:cNvPr>
          <p:cNvSpPr/>
          <p:nvPr/>
        </p:nvSpPr>
        <p:spPr>
          <a:xfrm>
            <a:off x="4668779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C71F97C-523C-7846-A30E-BB17D9A60BF3}"/>
              </a:ext>
            </a:extLst>
          </p:cNvPr>
          <p:cNvSpPr/>
          <p:nvPr/>
        </p:nvSpPr>
        <p:spPr>
          <a:xfrm>
            <a:off x="4912272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E1A6323-0208-3541-B954-0A259E3FBD8C}"/>
              </a:ext>
            </a:extLst>
          </p:cNvPr>
          <p:cNvSpPr/>
          <p:nvPr/>
        </p:nvSpPr>
        <p:spPr>
          <a:xfrm>
            <a:off x="5155765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B531161-8D2F-C14A-9E48-D049E8A6BD48}"/>
              </a:ext>
            </a:extLst>
          </p:cNvPr>
          <p:cNvSpPr/>
          <p:nvPr/>
        </p:nvSpPr>
        <p:spPr>
          <a:xfrm>
            <a:off x="5394550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F8C7C93-AE81-B14D-80B1-B440BF0BB0F4}"/>
              </a:ext>
            </a:extLst>
          </p:cNvPr>
          <p:cNvSpPr/>
          <p:nvPr/>
        </p:nvSpPr>
        <p:spPr>
          <a:xfrm>
            <a:off x="5638043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D61B95-A97A-F34C-B625-8D51AA474C59}"/>
              </a:ext>
            </a:extLst>
          </p:cNvPr>
          <p:cNvSpPr/>
          <p:nvPr/>
        </p:nvSpPr>
        <p:spPr>
          <a:xfrm>
            <a:off x="5881536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05FBC1F-F34A-2648-BB91-52108B76F34C}"/>
              </a:ext>
            </a:extLst>
          </p:cNvPr>
          <p:cNvSpPr/>
          <p:nvPr/>
        </p:nvSpPr>
        <p:spPr>
          <a:xfrm>
            <a:off x="6125029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6570A9B-4DE5-8F45-9A97-E3069DBC6FA6}"/>
              </a:ext>
            </a:extLst>
          </p:cNvPr>
          <p:cNvSpPr/>
          <p:nvPr/>
        </p:nvSpPr>
        <p:spPr>
          <a:xfrm>
            <a:off x="6373924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584DC43-69C4-344A-A978-BB686DAC43CA}"/>
              </a:ext>
            </a:extLst>
          </p:cNvPr>
          <p:cNvSpPr/>
          <p:nvPr/>
        </p:nvSpPr>
        <p:spPr>
          <a:xfrm>
            <a:off x="6617417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C07A07-AC37-6A4A-9839-C216CA52BADE}"/>
              </a:ext>
            </a:extLst>
          </p:cNvPr>
          <p:cNvSpPr/>
          <p:nvPr/>
        </p:nvSpPr>
        <p:spPr>
          <a:xfrm>
            <a:off x="6860910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441AEB8-7505-874F-9A16-D3982C57E925}"/>
              </a:ext>
            </a:extLst>
          </p:cNvPr>
          <p:cNvSpPr/>
          <p:nvPr/>
        </p:nvSpPr>
        <p:spPr>
          <a:xfrm>
            <a:off x="3485617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9F3E6A5-7532-4143-BB7F-0A8A2011A094}"/>
              </a:ext>
            </a:extLst>
          </p:cNvPr>
          <p:cNvSpPr/>
          <p:nvPr/>
        </p:nvSpPr>
        <p:spPr>
          <a:xfrm>
            <a:off x="3729110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9FAF692-E1C1-E147-ACC6-236081C64B13}"/>
              </a:ext>
            </a:extLst>
          </p:cNvPr>
          <p:cNvSpPr/>
          <p:nvPr/>
        </p:nvSpPr>
        <p:spPr>
          <a:xfrm>
            <a:off x="3972603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79F244-EC20-7445-A22A-0D8D86CF2DEE}"/>
              </a:ext>
            </a:extLst>
          </p:cNvPr>
          <p:cNvSpPr/>
          <p:nvPr/>
        </p:nvSpPr>
        <p:spPr>
          <a:xfrm>
            <a:off x="4216096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21852E-1ACF-E14C-BA96-A2A7B4BCA6B9}"/>
              </a:ext>
            </a:extLst>
          </p:cNvPr>
          <p:cNvSpPr/>
          <p:nvPr/>
        </p:nvSpPr>
        <p:spPr>
          <a:xfrm>
            <a:off x="4451411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DBB39D-9F19-F949-9E27-8211132029F7}"/>
              </a:ext>
            </a:extLst>
          </p:cNvPr>
          <p:cNvSpPr/>
          <p:nvPr/>
        </p:nvSpPr>
        <p:spPr>
          <a:xfrm>
            <a:off x="4694904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9BB0B21-D819-0241-B033-4DAD97BD78C8}"/>
              </a:ext>
            </a:extLst>
          </p:cNvPr>
          <p:cNvSpPr/>
          <p:nvPr/>
        </p:nvSpPr>
        <p:spPr>
          <a:xfrm>
            <a:off x="4938397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5F24655-2B83-724B-B489-B7366008F933}"/>
              </a:ext>
            </a:extLst>
          </p:cNvPr>
          <p:cNvSpPr/>
          <p:nvPr/>
        </p:nvSpPr>
        <p:spPr>
          <a:xfrm>
            <a:off x="5181890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9240514-684A-BA45-9F91-0CACEBE8B9F8}"/>
              </a:ext>
            </a:extLst>
          </p:cNvPr>
          <p:cNvSpPr/>
          <p:nvPr/>
        </p:nvSpPr>
        <p:spPr>
          <a:xfrm>
            <a:off x="5420675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8EB3F45-AD30-E34D-A7DE-F78426A389BF}"/>
              </a:ext>
            </a:extLst>
          </p:cNvPr>
          <p:cNvSpPr/>
          <p:nvPr/>
        </p:nvSpPr>
        <p:spPr>
          <a:xfrm>
            <a:off x="5664168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AE3902D-CCCE-484A-9301-B9D0CE5D94F6}"/>
              </a:ext>
            </a:extLst>
          </p:cNvPr>
          <p:cNvSpPr/>
          <p:nvPr/>
        </p:nvSpPr>
        <p:spPr>
          <a:xfrm>
            <a:off x="5907661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B9BFE11-DE8C-8F43-BF83-1EE8B1B19122}"/>
              </a:ext>
            </a:extLst>
          </p:cNvPr>
          <p:cNvSpPr/>
          <p:nvPr/>
        </p:nvSpPr>
        <p:spPr>
          <a:xfrm>
            <a:off x="6151154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8C060C0-3185-AE4D-B78C-9910C9B29D2F}"/>
              </a:ext>
            </a:extLst>
          </p:cNvPr>
          <p:cNvSpPr/>
          <p:nvPr/>
        </p:nvSpPr>
        <p:spPr>
          <a:xfrm>
            <a:off x="6400049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79DA165-7A77-EE43-9D61-7F1E6894F4B1}"/>
              </a:ext>
            </a:extLst>
          </p:cNvPr>
          <p:cNvSpPr/>
          <p:nvPr/>
        </p:nvSpPr>
        <p:spPr>
          <a:xfrm>
            <a:off x="6643542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DFA3C12-EEEA-074F-A1F4-A25B5EA8F37B}"/>
              </a:ext>
            </a:extLst>
          </p:cNvPr>
          <p:cNvSpPr/>
          <p:nvPr/>
        </p:nvSpPr>
        <p:spPr>
          <a:xfrm>
            <a:off x="6887035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9533FF4-1BC8-E949-ACBB-F018EBE4C3A5}"/>
              </a:ext>
            </a:extLst>
          </p:cNvPr>
          <p:cNvSpPr/>
          <p:nvPr/>
        </p:nvSpPr>
        <p:spPr>
          <a:xfrm>
            <a:off x="3458921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431ADF7-47E4-E947-A3BA-CEDBE25FCF9D}"/>
              </a:ext>
            </a:extLst>
          </p:cNvPr>
          <p:cNvSpPr/>
          <p:nvPr/>
        </p:nvSpPr>
        <p:spPr>
          <a:xfrm>
            <a:off x="3702414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9BB659-2A27-4041-A756-6DE1455B9F5F}"/>
              </a:ext>
            </a:extLst>
          </p:cNvPr>
          <p:cNvSpPr/>
          <p:nvPr/>
        </p:nvSpPr>
        <p:spPr>
          <a:xfrm>
            <a:off x="3945907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D51F9EC-D310-4B4E-8741-C56F7C7562D9}"/>
              </a:ext>
            </a:extLst>
          </p:cNvPr>
          <p:cNvSpPr/>
          <p:nvPr/>
        </p:nvSpPr>
        <p:spPr>
          <a:xfrm>
            <a:off x="4189400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B2CB832-FD1D-9241-98A8-31EB161AC6BA}"/>
              </a:ext>
            </a:extLst>
          </p:cNvPr>
          <p:cNvSpPr/>
          <p:nvPr/>
        </p:nvSpPr>
        <p:spPr>
          <a:xfrm>
            <a:off x="4424715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4F15961-E015-EC41-912D-D10CC7FBCB28}"/>
              </a:ext>
            </a:extLst>
          </p:cNvPr>
          <p:cNvSpPr/>
          <p:nvPr/>
        </p:nvSpPr>
        <p:spPr>
          <a:xfrm>
            <a:off x="4668208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D9B1E0B-EC55-7B4D-8CE2-94FD867F94F0}"/>
              </a:ext>
            </a:extLst>
          </p:cNvPr>
          <p:cNvSpPr/>
          <p:nvPr/>
        </p:nvSpPr>
        <p:spPr>
          <a:xfrm>
            <a:off x="4911701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EC7967-D576-804B-8F2B-F960A0080962}"/>
              </a:ext>
            </a:extLst>
          </p:cNvPr>
          <p:cNvSpPr/>
          <p:nvPr/>
        </p:nvSpPr>
        <p:spPr>
          <a:xfrm>
            <a:off x="5155194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CFB18BC-CA14-E241-A003-5B0371800175}"/>
              </a:ext>
            </a:extLst>
          </p:cNvPr>
          <p:cNvSpPr/>
          <p:nvPr/>
        </p:nvSpPr>
        <p:spPr>
          <a:xfrm>
            <a:off x="5393979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569A466-4FA2-AD42-9B87-EBF931732B34}"/>
              </a:ext>
            </a:extLst>
          </p:cNvPr>
          <p:cNvSpPr/>
          <p:nvPr/>
        </p:nvSpPr>
        <p:spPr>
          <a:xfrm>
            <a:off x="5637472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311379F-8C91-AA4D-8DC9-B6CFC71DB298}"/>
              </a:ext>
            </a:extLst>
          </p:cNvPr>
          <p:cNvSpPr/>
          <p:nvPr/>
        </p:nvSpPr>
        <p:spPr>
          <a:xfrm>
            <a:off x="5880965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E2D6F8-759E-AB4D-AD6E-A5FC138ADCF0}"/>
              </a:ext>
            </a:extLst>
          </p:cNvPr>
          <p:cNvSpPr/>
          <p:nvPr/>
        </p:nvSpPr>
        <p:spPr>
          <a:xfrm>
            <a:off x="6124458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0F0B4EE-8715-B84B-B3A8-BB37479199FD}"/>
              </a:ext>
            </a:extLst>
          </p:cNvPr>
          <p:cNvSpPr/>
          <p:nvPr/>
        </p:nvSpPr>
        <p:spPr>
          <a:xfrm>
            <a:off x="6373353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3858832-E9DE-6A43-8212-4D0C0E2925CD}"/>
              </a:ext>
            </a:extLst>
          </p:cNvPr>
          <p:cNvSpPr/>
          <p:nvPr/>
        </p:nvSpPr>
        <p:spPr>
          <a:xfrm>
            <a:off x="6616846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A59085B-854A-BA45-AB2B-E45E78A2B1C7}"/>
              </a:ext>
            </a:extLst>
          </p:cNvPr>
          <p:cNvSpPr/>
          <p:nvPr/>
        </p:nvSpPr>
        <p:spPr>
          <a:xfrm>
            <a:off x="6860339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9" name="Right Arrow 108">
            <a:extLst>
              <a:ext uri="{FF2B5EF4-FFF2-40B4-BE49-F238E27FC236}">
                <a16:creationId xmlns:a16="http://schemas.microsoft.com/office/drawing/2014/main" id="{A9428060-9F68-DC48-8CA1-70AB8599BB9A}"/>
              </a:ext>
            </a:extLst>
          </p:cNvPr>
          <p:cNvSpPr/>
          <p:nvPr/>
        </p:nvSpPr>
        <p:spPr>
          <a:xfrm>
            <a:off x="7496527" y="979713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ight Arrow 109">
            <a:extLst>
              <a:ext uri="{FF2B5EF4-FFF2-40B4-BE49-F238E27FC236}">
                <a16:creationId xmlns:a16="http://schemas.microsoft.com/office/drawing/2014/main" id="{78DEE274-F9CF-CB42-B373-30EE99607474}"/>
              </a:ext>
            </a:extLst>
          </p:cNvPr>
          <p:cNvSpPr/>
          <p:nvPr/>
        </p:nvSpPr>
        <p:spPr>
          <a:xfrm>
            <a:off x="7468520" y="2164443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>
            <a:extLst>
              <a:ext uri="{FF2B5EF4-FFF2-40B4-BE49-F238E27FC236}">
                <a16:creationId xmlns:a16="http://schemas.microsoft.com/office/drawing/2014/main" id="{C4209CFB-2DF3-284C-9A5C-CA956C492640}"/>
              </a:ext>
            </a:extLst>
          </p:cNvPr>
          <p:cNvSpPr/>
          <p:nvPr/>
        </p:nvSpPr>
        <p:spPr>
          <a:xfrm>
            <a:off x="7443989" y="3305268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C3A2F020-7166-054B-A8CB-561BCF10A574}"/>
              </a:ext>
            </a:extLst>
          </p:cNvPr>
          <p:cNvSpPr/>
          <p:nvPr/>
        </p:nvSpPr>
        <p:spPr>
          <a:xfrm>
            <a:off x="7443989" y="4502696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ight Arrow 112">
            <a:extLst>
              <a:ext uri="{FF2B5EF4-FFF2-40B4-BE49-F238E27FC236}">
                <a16:creationId xmlns:a16="http://schemas.microsoft.com/office/drawing/2014/main" id="{591E72B0-AF1B-9D45-A471-8ADB189AEE9C}"/>
              </a:ext>
            </a:extLst>
          </p:cNvPr>
          <p:cNvSpPr/>
          <p:nvPr/>
        </p:nvSpPr>
        <p:spPr>
          <a:xfrm>
            <a:off x="7429373" y="5595259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2373B22-B427-9240-A813-70075486E4EE}"/>
              </a:ext>
            </a:extLst>
          </p:cNvPr>
          <p:cNvSpPr txBox="1"/>
          <p:nvPr/>
        </p:nvSpPr>
        <p:spPr>
          <a:xfrm>
            <a:off x="1725806" y="4609"/>
            <a:ext cx="186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feature extraction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898D511-CA1E-E144-9C5E-F20AF33280CE}"/>
              </a:ext>
            </a:extLst>
          </p:cNvPr>
          <p:cNvSpPr txBox="1"/>
          <p:nvPr/>
        </p:nvSpPr>
        <p:spPr>
          <a:xfrm>
            <a:off x="6993653" y="-8139"/>
            <a:ext cx="186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ML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prediction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C04456E-CBBF-3F4B-8274-0568729477C9}"/>
              </a:ext>
            </a:extLst>
          </p:cNvPr>
          <p:cNvSpPr txBox="1"/>
          <p:nvPr/>
        </p:nvSpPr>
        <p:spPr>
          <a:xfrm>
            <a:off x="8413590" y="855106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 (safe)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14798A0-D869-2342-869E-564752D48104}"/>
              </a:ext>
            </a:extLst>
          </p:cNvPr>
          <p:cNvSpPr txBox="1"/>
          <p:nvPr/>
        </p:nvSpPr>
        <p:spPr>
          <a:xfrm>
            <a:off x="8396427" y="3209054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 (safe)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FA03993-8179-304C-8B59-DBA61FA88DB5}"/>
              </a:ext>
            </a:extLst>
          </p:cNvPr>
          <p:cNvSpPr txBox="1"/>
          <p:nvPr/>
        </p:nvSpPr>
        <p:spPr>
          <a:xfrm>
            <a:off x="8376328" y="4427947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 (safe)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B2AE975-752D-B749-BF6C-0896FAE25ADA}"/>
              </a:ext>
            </a:extLst>
          </p:cNvPr>
          <p:cNvSpPr txBox="1"/>
          <p:nvPr/>
        </p:nvSpPr>
        <p:spPr>
          <a:xfrm>
            <a:off x="8474401" y="2084463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 (spam)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341A748-2395-254C-9A5E-8B6F53A7602D}"/>
              </a:ext>
            </a:extLst>
          </p:cNvPr>
          <p:cNvSpPr txBox="1"/>
          <p:nvPr/>
        </p:nvSpPr>
        <p:spPr>
          <a:xfrm>
            <a:off x="8376328" y="5568824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 (spam)</a:t>
            </a:r>
          </a:p>
        </p:txBody>
      </p:sp>
    </p:spTree>
    <p:extLst>
      <p:ext uri="{BB962C8B-B14F-4D97-AF65-F5344CB8AC3E}">
        <p14:creationId xmlns:p14="http://schemas.microsoft.com/office/powerpoint/2010/main" val="2772269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7477</TotalTime>
  <Words>238</Words>
  <Application>Microsoft Macintosh PowerPoint</Application>
  <PresentationFormat>Widescreen</PresentationFormat>
  <Paragraphs>143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Fira Sans</vt:lpstr>
      <vt:lpstr>Fira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P. Musco</dc:creator>
  <cp:lastModifiedBy>Christopher P. Musco</cp:lastModifiedBy>
  <cp:revision>42</cp:revision>
  <dcterms:created xsi:type="dcterms:W3CDTF">2020-01-26T22:05:09Z</dcterms:created>
  <dcterms:modified xsi:type="dcterms:W3CDTF">2020-03-02T17:15:10Z</dcterms:modified>
</cp:coreProperties>
</file>